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7" r:id="rId2"/>
    <p:sldId id="284" r:id="rId3"/>
    <p:sldId id="291" r:id="rId4"/>
    <p:sldId id="287" r:id="rId5"/>
    <p:sldId id="289" r:id="rId6"/>
    <p:sldId id="288" r:id="rId7"/>
    <p:sldId id="290" r:id="rId8"/>
    <p:sldId id="286" r:id="rId9"/>
    <p:sldId id="293" r:id="rId10"/>
    <p:sldId id="295" r:id="rId11"/>
    <p:sldId id="297" r:id="rId12"/>
    <p:sldId id="296" r:id="rId13"/>
    <p:sldId id="298" r:id="rId14"/>
    <p:sldId id="299" r:id="rId15"/>
    <p:sldId id="300" r:id="rId16"/>
    <p:sldId id="301" r:id="rId17"/>
    <p:sldId id="303" r:id="rId18"/>
    <p:sldId id="304" r:id="rId19"/>
    <p:sldId id="305" r:id="rId20"/>
    <p:sldId id="302" r:id="rId21"/>
    <p:sldId id="309" r:id="rId22"/>
    <p:sldId id="311" r:id="rId23"/>
    <p:sldId id="308" r:id="rId24"/>
    <p:sldId id="310" r:id="rId25"/>
    <p:sldId id="306" r:id="rId26"/>
  </p:sldIdLst>
  <p:sldSz cx="12192000" cy="6858000"/>
  <p:notesSz cx="6858000" cy="9144000"/>
  <p:embeddedFontLst>
    <p:embeddedFont>
      <p:font typeface="Andale Mono" panose="020B0509000000000004" pitchFamily="49" charset="0"/>
      <p:regular r:id="rId28"/>
    </p:embeddedFont>
    <p:embeddedFont>
      <p:font typeface="Calibri" panose="020F0502020204030204" pitchFamily="34" charset="0"/>
      <p:regular r:id="rId29"/>
      <p:bold r:id="rId30"/>
      <p:italic r:id="rId31"/>
      <p:boldItalic r:id="rId32"/>
    </p:embeddedFont>
    <p:embeddedFont>
      <p:font typeface="Imperial Sans Text" panose="020B0503020202020204" pitchFamily="34" charset="77"/>
      <p:regular r:id="rId33"/>
      <p:bold r:id="rId34"/>
    </p:embeddedFont>
    <p:embeddedFont>
      <p:font typeface="Imperial Sans Text Medium" panose="020B0503020202020204" pitchFamily="34" charset="77"/>
      <p:regular r:id="rId35"/>
    </p:embeddedFont>
    <p:embeddedFont>
      <p:font typeface="Imperial Sans Text Semibold" panose="020B0503020202020204" pitchFamily="34" charset="77"/>
      <p:regular r:id="rId36"/>
      <p:bold r:id="rId37"/>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B00"/>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47E4F1-0433-B94B-824C-53829930C812}" v="95" dt="2025-01-27T11:07:46.71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719"/>
  </p:normalViewPr>
  <p:slideViewPr>
    <p:cSldViewPr snapToGrid="0">
      <p:cViewPr>
        <p:scale>
          <a:sx n="135" d="100"/>
          <a:sy n="135" d="100"/>
        </p:scale>
        <p:origin x="288" y="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dle, Nicholas" userId="c52a6687-8685-4323-9ea4-6d311eb2eaf5" providerId="ADAL" clId="{B047E4F1-0433-B94B-824C-53829930C812}"/>
    <pc:docChg chg="undo custSel addSld delSld modSld sldOrd">
      <pc:chgData name="Wardle, Nicholas" userId="c52a6687-8685-4323-9ea4-6d311eb2eaf5" providerId="ADAL" clId="{B047E4F1-0433-B94B-824C-53829930C812}" dt="2025-01-27T11:07:55.060" v="5898" actId="478"/>
      <pc:docMkLst>
        <pc:docMk/>
      </pc:docMkLst>
      <pc:sldChg chg="modSp mod">
        <pc:chgData name="Wardle, Nicholas" userId="c52a6687-8685-4323-9ea4-6d311eb2eaf5" providerId="ADAL" clId="{B047E4F1-0433-B94B-824C-53829930C812}" dt="2025-01-23T15:39:43.340" v="32" actId="20577"/>
        <pc:sldMkLst>
          <pc:docMk/>
          <pc:sldMk cId="266826683" sldId="257"/>
        </pc:sldMkLst>
        <pc:spChg chg="mod">
          <ac:chgData name="Wardle, Nicholas" userId="c52a6687-8685-4323-9ea4-6d311eb2eaf5" providerId="ADAL" clId="{B047E4F1-0433-B94B-824C-53829930C812}" dt="2025-01-23T15:39:43.340" v="32" actId="20577"/>
          <ac:spMkLst>
            <pc:docMk/>
            <pc:sldMk cId="266826683" sldId="257"/>
            <ac:spMk id="3" creationId="{0108A084-C83B-B1BA-F1C8-58ED2C96F318}"/>
          </ac:spMkLst>
        </pc:spChg>
      </pc:sldChg>
      <pc:sldChg chg="del">
        <pc:chgData name="Wardle, Nicholas" userId="c52a6687-8685-4323-9ea4-6d311eb2eaf5" providerId="ADAL" clId="{B047E4F1-0433-B94B-824C-53829930C812}" dt="2025-01-23T15:39:46.663" v="33" actId="2696"/>
        <pc:sldMkLst>
          <pc:docMk/>
          <pc:sldMk cId="3363375867" sldId="260"/>
        </pc:sldMkLst>
      </pc:sldChg>
      <pc:sldChg chg="del">
        <pc:chgData name="Wardle, Nicholas" userId="c52a6687-8685-4323-9ea4-6d311eb2eaf5" providerId="ADAL" clId="{B047E4F1-0433-B94B-824C-53829930C812}" dt="2025-01-23T15:39:51.792" v="55" actId="2696"/>
        <pc:sldMkLst>
          <pc:docMk/>
          <pc:sldMk cId="3086111114" sldId="261"/>
        </pc:sldMkLst>
      </pc:sldChg>
      <pc:sldChg chg="del">
        <pc:chgData name="Wardle, Nicholas" userId="c52a6687-8685-4323-9ea4-6d311eb2eaf5" providerId="ADAL" clId="{B047E4F1-0433-B94B-824C-53829930C812}" dt="2025-01-23T15:39:47.278" v="34" actId="2696"/>
        <pc:sldMkLst>
          <pc:docMk/>
          <pc:sldMk cId="3168946858" sldId="262"/>
        </pc:sldMkLst>
      </pc:sldChg>
      <pc:sldChg chg="del">
        <pc:chgData name="Wardle, Nicholas" userId="c52a6687-8685-4323-9ea4-6d311eb2eaf5" providerId="ADAL" clId="{B047E4F1-0433-B94B-824C-53829930C812}" dt="2025-01-23T15:39:47.442" v="35" actId="2696"/>
        <pc:sldMkLst>
          <pc:docMk/>
          <pc:sldMk cId="639438759" sldId="263"/>
        </pc:sldMkLst>
      </pc:sldChg>
      <pc:sldChg chg="del">
        <pc:chgData name="Wardle, Nicholas" userId="c52a6687-8685-4323-9ea4-6d311eb2eaf5" providerId="ADAL" clId="{B047E4F1-0433-B94B-824C-53829930C812}" dt="2025-01-23T15:39:47.537" v="36" actId="2696"/>
        <pc:sldMkLst>
          <pc:docMk/>
          <pc:sldMk cId="3297828276" sldId="264"/>
        </pc:sldMkLst>
      </pc:sldChg>
      <pc:sldChg chg="del">
        <pc:chgData name="Wardle, Nicholas" userId="c52a6687-8685-4323-9ea4-6d311eb2eaf5" providerId="ADAL" clId="{B047E4F1-0433-B94B-824C-53829930C812}" dt="2025-01-23T15:39:47.718" v="37" actId="2696"/>
        <pc:sldMkLst>
          <pc:docMk/>
          <pc:sldMk cId="3794801131" sldId="265"/>
        </pc:sldMkLst>
      </pc:sldChg>
      <pc:sldChg chg="del">
        <pc:chgData name="Wardle, Nicholas" userId="c52a6687-8685-4323-9ea4-6d311eb2eaf5" providerId="ADAL" clId="{B047E4F1-0433-B94B-824C-53829930C812}" dt="2025-01-23T15:39:47.862" v="38" actId="2696"/>
        <pc:sldMkLst>
          <pc:docMk/>
          <pc:sldMk cId="2042929287" sldId="266"/>
        </pc:sldMkLst>
      </pc:sldChg>
      <pc:sldChg chg="del">
        <pc:chgData name="Wardle, Nicholas" userId="c52a6687-8685-4323-9ea4-6d311eb2eaf5" providerId="ADAL" clId="{B047E4F1-0433-B94B-824C-53829930C812}" dt="2025-01-23T15:39:48.098" v="39" actId="2696"/>
        <pc:sldMkLst>
          <pc:docMk/>
          <pc:sldMk cId="3598161902" sldId="267"/>
        </pc:sldMkLst>
      </pc:sldChg>
      <pc:sldChg chg="del">
        <pc:chgData name="Wardle, Nicholas" userId="c52a6687-8685-4323-9ea4-6d311eb2eaf5" providerId="ADAL" clId="{B047E4F1-0433-B94B-824C-53829930C812}" dt="2025-01-23T15:39:48.198" v="40" actId="2696"/>
        <pc:sldMkLst>
          <pc:docMk/>
          <pc:sldMk cId="2567454966" sldId="268"/>
        </pc:sldMkLst>
      </pc:sldChg>
      <pc:sldChg chg="del">
        <pc:chgData name="Wardle, Nicholas" userId="c52a6687-8685-4323-9ea4-6d311eb2eaf5" providerId="ADAL" clId="{B047E4F1-0433-B94B-824C-53829930C812}" dt="2025-01-23T15:39:48.327" v="41" actId="2696"/>
        <pc:sldMkLst>
          <pc:docMk/>
          <pc:sldMk cId="1626717200" sldId="269"/>
        </pc:sldMkLst>
      </pc:sldChg>
      <pc:sldChg chg="del">
        <pc:chgData name="Wardle, Nicholas" userId="c52a6687-8685-4323-9ea4-6d311eb2eaf5" providerId="ADAL" clId="{B047E4F1-0433-B94B-824C-53829930C812}" dt="2025-01-23T15:39:48.508" v="42" actId="2696"/>
        <pc:sldMkLst>
          <pc:docMk/>
          <pc:sldMk cId="3919587836" sldId="270"/>
        </pc:sldMkLst>
      </pc:sldChg>
      <pc:sldChg chg="del">
        <pc:chgData name="Wardle, Nicholas" userId="c52a6687-8685-4323-9ea4-6d311eb2eaf5" providerId="ADAL" clId="{B047E4F1-0433-B94B-824C-53829930C812}" dt="2025-01-23T15:39:48.704" v="43" actId="2696"/>
        <pc:sldMkLst>
          <pc:docMk/>
          <pc:sldMk cId="1050196107" sldId="271"/>
        </pc:sldMkLst>
      </pc:sldChg>
      <pc:sldChg chg="del">
        <pc:chgData name="Wardle, Nicholas" userId="c52a6687-8685-4323-9ea4-6d311eb2eaf5" providerId="ADAL" clId="{B047E4F1-0433-B94B-824C-53829930C812}" dt="2025-01-23T15:39:48.782" v="44" actId="2696"/>
        <pc:sldMkLst>
          <pc:docMk/>
          <pc:sldMk cId="975691764" sldId="272"/>
        </pc:sldMkLst>
      </pc:sldChg>
      <pc:sldChg chg="del">
        <pc:chgData name="Wardle, Nicholas" userId="c52a6687-8685-4323-9ea4-6d311eb2eaf5" providerId="ADAL" clId="{B047E4F1-0433-B94B-824C-53829930C812}" dt="2025-01-23T15:39:49.148" v="45" actId="2696"/>
        <pc:sldMkLst>
          <pc:docMk/>
          <pc:sldMk cId="1529161028" sldId="273"/>
        </pc:sldMkLst>
      </pc:sldChg>
      <pc:sldChg chg="del">
        <pc:chgData name="Wardle, Nicholas" userId="c52a6687-8685-4323-9ea4-6d311eb2eaf5" providerId="ADAL" clId="{B047E4F1-0433-B94B-824C-53829930C812}" dt="2025-01-23T15:39:49.294" v="46" actId="2696"/>
        <pc:sldMkLst>
          <pc:docMk/>
          <pc:sldMk cId="1514896651" sldId="274"/>
        </pc:sldMkLst>
      </pc:sldChg>
      <pc:sldChg chg="del">
        <pc:chgData name="Wardle, Nicholas" userId="c52a6687-8685-4323-9ea4-6d311eb2eaf5" providerId="ADAL" clId="{B047E4F1-0433-B94B-824C-53829930C812}" dt="2025-01-23T15:39:49.414" v="47" actId="2696"/>
        <pc:sldMkLst>
          <pc:docMk/>
          <pc:sldMk cId="3216134078" sldId="275"/>
        </pc:sldMkLst>
      </pc:sldChg>
      <pc:sldChg chg="del">
        <pc:chgData name="Wardle, Nicholas" userId="c52a6687-8685-4323-9ea4-6d311eb2eaf5" providerId="ADAL" clId="{B047E4F1-0433-B94B-824C-53829930C812}" dt="2025-01-23T15:39:49.530" v="48" actId="2696"/>
        <pc:sldMkLst>
          <pc:docMk/>
          <pc:sldMk cId="2068259753" sldId="276"/>
        </pc:sldMkLst>
      </pc:sldChg>
      <pc:sldChg chg="del">
        <pc:chgData name="Wardle, Nicholas" userId="c52a6687-8685-4323-9ea4-6d311eb2eaf5" providerId="ADAL" clId="{B047E4F1-0433-B94B-824C-53829930C812}" dt="2025-01-23T15:39:49.924" v="49" actId="2696"/>
        <pc:sldMkLst>
          <pc:docMk/>
          <pc:sldMk cId="516694319" sldId="277"/>
        </pc:sldMkLst>
      </pc:sldChg>
      <pc:sldChg chg="del">
        <pc:chgData name="Wardle, Nicholas" userId="c52a6687-8685-4323-9ea4-6d311eb2eaf5" providerId="ADAL" clId="{B047E4F1-0433-B94B-824C-53829930C812}" dt="2025-01-23T15:39:50.125" v="50" actId="2696"/>
        <pc:sldMkLst>
          <pc:docMk/>
          <pc:sldMk cId="772201832" sldId="278"/>
        </pc:sldMkLst>
      </pc:sldChg>
      <pc:sldChg chg="del">
        <pc:chgData name="Wardle, Nicholas" userId="c52a6687-8685-4323-9ea4-6d311eb2eaf5" providerId="ADAL" clId="{B047E4F1-0433-B94B-824C-53829930C812}" dt="2025-01-23T15:39:50.312" v="52" actId="2696"/>
        <pc:sldMkLst>
          <pc:docMk/>
          <pc:sldMk cId="3999907640" sldId="279"/>
        </pc:sldMkLst>
      </pc:sldChg>
      <pc:sldChg chg="del">
        <pc:chgData name="Wardle, Nicholas" userId="c52a6687-8685-4323-9ea4-6d311eb2eaf5" providerId="ADAL" clId="{B047E4F1-0433-B94B-824C-53829930C812}" dt="2025-01-23T15:39:50.175" v="51" actId="2696"/>
        <pc:sldMkLst>
          <pc:docMk/>
          <pc:sldMk cId="3545594014" sldId="280"/>
        </pc:sldMkLst>
      </pc:sldChg>
      <pc:sldChg chg="del">
        <pc:chgData name="Wardle, Nicholas" userId="c52a6687-8685-4323-9ea4-6d311eb2eaf5" providerId="ADAL" clId="{B047E4F1-0433-B94B-824C-53829930C812}" dt="2025-01-23T15:39:50.492" v="53" actId="2696"/>
        <pc:sldMkLst>
          <pc:docMk/>
          <pc:sldMk cId="2554286938" sldId="281"/>
        </pc:sldMkLst>
      </pc:sldChg>
      <pc:sldChg chg="del">
        <pc:chgData name="Wardle, Nicholas" userId="c52a6687-8685-4323-9ea4-6d311eb2eaf5" providerId="ADAL" clId="{B047E4F1-0433-B94B-824C-53829930C812}" dt="2025-01-23T15:39:50.881" v="54" actId="2696"/>
        <pc:sldMkLst>
          <pc:docMk/>
          <pc:sldMk cId="2740292255" sldId="283"/>
        </pc:sldMkLst>
      </pc:sldChg>
      <pc:sldChg chg="addSp delSp modSp mod">
        <pc:chgData name="Wardle, Nicholas" userId="c52a6687-8685-4323-9ea4-6d311eb2eaf5" providerId="ADAL" clId="{B047E4F1-0433-B94B-824C-53829930C812}" dt="2025-01-24T16:24:25.301" v="607" actId="478"/>
        <pc:sldMkLst>
          <pc:docMk/>
          <pc:sldMk cId="3659816764" sldId="284"/>
        </pc:sldMkLst>
        <pc:spChg chg="mod">
          <ac:chgData name="Wardle, Nicholas" userId="c52a6687-8685-4323-9ea4-6d311eb2eaf5" providerId="ADAL" clId="{B047E4F1-0433-B94B-824C-53829930C812}" dt="2025-01-24T16:12:42.745" v="117" actId="20577"/>
          <ac:spMkLst>
            <pc:docMk/>
            <pc:sldMk cId="3659816764" sldId="284"/>
            <ac:spMk id="2" creationId="{2030C542-8FA1-9264-88A0-71BDE126C5DA}"/>
          </ac:spMkLst>
        </pc:spChg>
        <pc:spChg chg="del">
          <ac:chgData name="Wardle, Nicholas" userId="c52a6687-8685-4323-9ea4-6d311eb2eaf5" providerId="ADAL" clId="{B047E4F1-0433-B94B-824C-53829930C812}" dt="2025-01-23T15:39:55.017" v="60" actId="478"/>
          <ac:spMkLst>
            <pc:docMk/>
            <pc:sldMk cId="3659816764" sldId="284"/>
            <ac:spMk id="9" creationId="{3B191EDE-6859-5F70-3591-B6780C2BEC31}"/>
          </ac:spMkLst>
        </pc:spChg>
        <pc:spChg chg="add mod">
          <ac:chgData name="Wardle, Nicholas" userId="c52a6687-8685-4323-9ea4-6d311eb2eaf5" providerId="ADAL" clId="{B047E4F1-0433-B94B-824C-53829930C812}" dt="2025-01-24T16:13:15.993" v="132" actId="14100"/>
          <ac:spMkLst>
            <pc:docMk/>
            <pc:sldMk cId="3659816764" sldId="284"/>
            <ac:spMk id="16" creationId="{06C81770-3FA4-7653-ABBA-0BAFD10AD2B4}"/>
          </ac:spMkLst>
        </pc:spChg>
        <pc:spChg chg="add del mod">
          <ac:chgData name="Wardle, Nicholas" userId="c52a6687-8685-4323-9ea4-6d311eb2eaf5" providerId="ADAL" clId="{B047E4F1-0433-B94B-824C-53829930C812}" dt="2025-01-24T16:24:24.840" v="606" actId="478"/>
          <ac:spMkLst>
            <pc:docMk/>
            <pc:sldMk cId="3659816764" sldId="284"/>
            <ac:spMk id="19" creationId="{996C01D5-4373-49BE-90FA-09DBB98DF783}"/>
          </ac:spMkLst>
        </pc:spChg>
        <pc:spChg chg="add mod">
          <ac:chgData name="Wardle, Nicholas" userId="c52a6687-8685-4323-9ea4-6d311eb2eaf5" providerId="ADAL" clId="{B047E4F1-0433-B94B-824C-53829930C812}" dt="2025-01-24T16:24:12.233" v="604" actId="1076"/>
          <ac:spMkLst>
            <pc:docMk/>
            <pc:sldMk cId="3659816764" sldId="284"/>
            <ac:spMk id="21" creationId="{BFE59E31-AE6F-4876-4599-8FF8EC99233B}"/>
          </ac:spMkLst>
        </pc:spChg>
        <pc:picChg chg="add del mod">
          <ac:chgData name="Wardle, Nicholas" userId="c52a6687-8685-4323-9ea4-6d311eb2eaf5" providerId="ADAL" clId="{B047E4F1-0433-B94B-824C-53829930C812}" dt="2025-01-23T15:59:34.675" v="74" actId="478"/>
          <ac:picMkLst>
            <pc:docMk/>
            <pc:sldMk cId="3659816764" sldId="284"/>
            <ac:picMk id="7" creationId="{C1DC259E-028E-1C9E-D7D8-EB45CEBF48C9}"/>
          </ac:picMkLst>
        </pc:picChg>
        <pc:picChg chg="del">
          <ac:chgData name="Wardle, Nicholas" userId="c52a6687-8685-4323-9ea4-6d311eb2eaf5" providerId="ADAL" clId="{B047E4F1-0433-B94B-824C-53829930C812}" dt="2025-01-23T15:39:56.244" v="62" actId="478"/>
          <ac:picMkLst>
            <pc:docMk/>
            <pc:sldMk cId="3659816764" sldId="284"/>
            <ac:picMk id="8" creationId="{C2708814-6669-A95D-02C6-FE8F851E03F0}"/>
          </ac:picMkLst>
        </pc:picChg>
        <pc:picChg chg="add del mod">
          <ac:chgData name="Wardle, Nicholas" userId="c52a6687-8685-4323-9ea4-6d311eb2eaf5" providerId="ADAL" clId="{B047E4F1-0433-B94B-824C-53829930C812}" dt="2025-01-23T16:01:05.167" v="79" actId="478"/>
          <ac:picMkLst>
            <pc:docMk/>
            <pc:sldMk cId="3659816764" sldId="284"/>
            <ac:picMk id="11" creationId="{D2448D30-007E-035B-8D1A-CA0376AC539B}"/>
          </ac:picMkLst>
        </pc:picChg>
        <pc:picChg chg="del">
          <ac:chgData name="Wardle, Nicholas" userId="c52a6687-8685-4323-9ea4-6d311eb2eaf5" providerId="ADAL" clId="{B047E4F1-0433-B94B-824C-53829930C812}" dt="2025-01-23T15:39:55.626" v="61" actId="478"/>
          <ac:picMkLst>
            <pc:docMk/>
            <pc:sldMk cId="3659816764" sldId="284"/>
            <ac:picMk id="13" creationId="{6F18DE34-7B82-C610-61C1-F18BC1B19322}"/>
          </ac:picMkLst>
        </pc:picChg>
        <pc:picChg chg="add del mod">
          <ac:chgData name="Wardle, Nicholas" userId="c52a6687-8685-4323-9ea4-6d311eb2eaf5" providerId="ADAL" clId="{B047E4F1-0433-B94B-824C-53829930C812}" dt="2025-01-24T16:12:35.051" v="89" actId="478"/>
          <ac:picMkLst>
            <pc:docMk/>
            <pc:sldMk cId="3659816764" sldId="284"/>
            <ac:picMk id="14" creationId="{42B37702-6E71-C6F9-0A32-8841673A52FB}"/>
          </ac:picMkLst>
        </pc:picChg>
        <pc:picChg chg="add del mod">
          <ac:chgData name="Wardle, Nicholas" userId="c52a6687-8685-4323-9ea4-6d311eb2eaf5" providerId="ADAL" clId="{B047E4F1-0433-B94B-824C-53829930C812}" dt="2025-01-24T16:24:25.301" v="607" actId="478"/>
          <ac:picMkLst>
            <pc:docMk/>
            <pc:sldMk cId="3659816764" sldId="284"/>
            <ac:picMk id="18" creationId="{98103FD4-5514-2843-FFF0-A3563CFDF34A}"/>
          </ac:picMkLst>
        </pc:picChg>
        <pc:picChg chg="add mod">
          <ac:chgData name="Wardle, Nicholas" userId="c52a6687-8685-4323-9ea4-6d311eb2eaf5" providerId="ADAL" clId="{B047E4F1-0433-B94B-824C-53829930C812}" dt="2025-01-24T16:24:10.617" v="603" actId="14100"/>
          <ac:picMkLst>
            <pc:docMk/>
            <pc:sldMk cId="3659816764" sldId="284"/>
            <ac:picMk id="20" creationId="{5FBAF22B-1964-522C-FF50-3418EADE15FB}"/>
          </ac:picMkLst>
        </pc:picChg>
      </pc:sldChg>
      <pc:sldChg chg="add del">
        <pc:chgData name="Wardle, Nicholas" userId="c52a6687-8685-4323-9ea4-6d311eb2eaf5" providerId="ADAL" clId="{B047E4F1-0433-B94B-824C-53829930C812}" dt="2025-01-24T16:29:58.352" v="890" actId="2696"/>
        <pc:sldMkLst>
          <pc:docMk/>
          <pc:sldMk cId="610340035" sldId="285"/>
        </pc:sldMkLst>
      </pc:sldChg>
      <pc:sldChg chg="del">
        <pc:chgData name="Wardle, Nicholas" userId="c52a6687-8685-4323-9ea4-6d311eb2eaf5" providerId="ADAL" clId="{B047E4F1-0433-B94B-824C-53829930C812}" dt="2025-01-23T15:39:51.915" v="56" actId="2696"/>
        <pc:sldMkLst>
          <pc:docMk/>
          <pc:sldMk cId="1559863725" sldId="285"/>
        </pc:sldMkLst>
      </pc:sldChg>
      <pc:sldChg chg="new del">
        <pc:chgData name="Wardle, Nicholas" userId="c52a6687-8685-4323-9ea4-6d311eb2eaf5" providerId="ADAL" clId="{B047E4F1-0433-B94B-824C-53829930C812}" dt="2025-01-24T16:12:31.452" v="87" actId="2696"/>
        <pc:sldMkLst>
          <pc:docMk/>
          <pc:sldMk cId="780948735" sldId="286"/>
        </pc:sldMkLst>
      </pc:sldChg>
      <pc:sldChg chg="addSp delSp modSp add mod">
        <pc:chgData name="Wardle, Nicholas" userId="c52a6687-8685-4323-9ea4-6d311eb2eaf5" providerId="ADAL" clId="{B047E4F1-0433-B94B-824C-53829930C812}" dt="2025-01-24T16:29:11.057" v="880" actId="1076"/>
        <pc:sldMkLst>
          <pc:docMk/>
          <pc:sldMk cId="2991756684" sldId="286"/>
        </pc:sldMkLst>
        <pc:spChg chg="del">
          <ac:chgData name="Wardle, Nicholas" userId="c52a6687-8685-4323-9ea4-6d311eb2eaf5" providerId="ADAL" clId="{B047E4F1-0433-B94B-824C-53829930C812}" dt="2025-01-24T16:18:05.618" v="296" actId="478"/>
          <ac:spMkLst>
            <pc:docMk/>
            <pc:sldMk cId="2991756684" sldId="286"/>
            <ac:spMk id="2" creationId="{2030C542-8FA1-9264-88A0-71BDE126C5DA}"/>
          </ac:spMkLst>
        </pc:spChg>
        <pc:spChg chg="add del mod">
          <ac:chgData name="Wardle, Nicholas" userId="c52a6687-8685-4323-9ea4-6d311eb2eaf5" providerId="ADAL" clId="{B047E4F1-0433-B94B-824C-53829930C812}" dt="2025-01-24T16:18:06.967" v="297" actId="478"/>
          <ac:spMkLst>
            <pc:docMk/>
            <pc:sldMk cId="2991756684" sldId="286"/>
            <ac:spMk id="7" creationId="{38F7351D-8CAA-303A-3A07-9C9F861C2862}"/>
          </ac:spMkLst>
        </pc:spChg>
        <pc:spChg chg="add mod">
          <ac:chgData name="Wardle, Nicholas" userId="c52a6687-8685-4323-9ea4-6d311eb2eaf5" providerId="ADAL" clId="{B047E4F1-0433-B94B-824C-53829930C812}" dt="2025-01-24T16:22:28.854" v="571"/>
          <ac:spMkLst>
            <pc:docMk/>
            <pc:sldMk cId="2991756684" sldId="286"/>
            <ac:spMk id="8" creationId="{8BA07197-B465-EC53-73E3-B2DFA34A40B5}"/>
          </ac:spMkLst>
        </pc:spChg>
        <pc:spChg chg="add mod">
          <ac:chgData name="Wardle, Nicholas" userId="c52a6687-8685-4323-9ea4-6d311eb2eaf5" providerId="ADAL" clId="{B047E4F1-0433-B94B-824C-53829930C812}" dt="2025-01-24T16:29:08.671" v="879" actId="20577"/>
          <ac:spMkLst>
            <pc:docMk/>
            <pc:sldMk cId="2991756684" sldId="286"/>
            <ac:spMk id="10" creationId="{E0A59308-4C5A-B814-64EC-D8752E45F5DD}"/>
          </ac:spMkLst>
        </pc:spChg>
        <pc:picChg chg="add mod">
          <ac:chgData name="Wardle, Nicholas" userId="c52a6687-8685-4323-9ea4-6d311eb2eaf5" providerId="ADAL" clId="{B047E4F1-0433-B94B-824C-53829930C812}" dt="2025-01-24T16:24:47.135" v="609" actId="1076"/>
          <ac:picMkLst>
            <pc:docMk/>
            <pc:sldMk cId="2991756684" sldId="286"/>
            <ac:picMk id="11" creationId="{C62F7967-D425-94AA-4331-74FA7C9935CA}"/>
          </ac:picMkLst>
        </pc:picChg>
        <pc:picChg chg="add mod">
          <ac:chgData name="Wardle, Nicholas" userId="c52a6687-8685-4323-9ea4-6d311eb2eaf5" providerId="ADAL" clId="{B047E4F1-0433-B94B-824C-53829930C812}" dt="2025-01-24T16:25:15.985" v="689" actId="1076"/>
          <ac:picMkLst>
            <pc:docMk/>
            <pc:sldMk cId="2991756684" sldId="286"/>
            <ac:picMk id="12" creationId="{F436B313-8BC6-FBF6-D168-8F758C7FAAC2}"/>
          </ac:picMkLst>
        </pc:picChg>
        <pc:picChg chg="del">
          <ac:chgData name="Wardle, Nicholas" userId="c52a6687-8685-4323-9ea4-6d311eb2eaf5" providerId="ADAL" clId="{B047E4F1-0433-B94B-824C-53829930C812}" dt="2025-01-24T16:20:08.526" v="431" actId="478"/>
          <ac:picMkLst>
            <pc:docMk/>
            <pc:sldMk cId="2991756684" sldId="286"/>
            <ac:picMk id="14" creationId="{42B37702-6E71-C6F9-0A32-8841673A52FB}"/>
          </ac:picMkLst>
        </pc:picChg>
        <pc:picChg chg="add mod">
          <ac:chgData name="Wardle, Nicholas" userId="c52a6687-8685-4323-9ea4-6d311eb2eaf5" providerId="ADAL" clId="{B047E4F1-0433-B94B-824C-53829930C812}" dt="2025-01-24T16:29:11.057" v="880" actId="1076"/>
          <ac:picMkLst>
            <pc:docMk/>
            <pc:sldMk cId="2991756684" sldId="286"/>
            <ac:picMk id="15" creationId="{B6AED0FC-E411-FEA0-4E38-AEB4ECBF7108}"/>
          </ac:picMkLst>
        </pc:picChg>
        <pc:picChg chg="add mod">
          <ac:chgData name="Wardle, Nicholas" userId="c52a6687-8685-4323-9ea4-6d311eb2eaf5" providerId="ADAL" clId="{B047E4F1-0433-B94B-824C-53829930C812}" dt="2025-01-24T16:28:56.673" v="866" actId="1076"/>
          <ac:picMkLst>
            <pc:docMk/>
            <pc:sldMk cId="2991756684" sldId="286"/>
            <ac:picMk id="16" creationId="{2AAEA378-6549-0878-7CCB-106887D9475B}"/>
          </ac:picMkLst>
        </pc:picChg>
      </pc:sldChg>
      <pc:sldChg chg="del">
        <pc:chgData name="Wardle, Nicholas" userId="c52a6687-8685-4323-9ea4-6d311eb2eaf5" providerId="ADAL" clId="{B047E4F1-0433-B94B-824C-53829930C812}" dt="2025-01-23T15:39:52.040" v="57" actId="2696"/>
        <pc:sldMkLst>
          <pc:docMk/>
          <pc:sldMk cId="3195902926" sldId="286"/>
        </pc:sldMkLst>
      </pc:sldChg>
      <pc:sldChg chg="addSp delSp modSp new mod">
        <pc:chgData name="Wardle, Nicholas" userId="c52a6687-8685-4323-9ea4-6d311eb2eaf5" providerId="ADAL" clId="{B047E4F1-0433-B94B-824C-53829930C812}" dt="2025-01-24T16:19:00.753" v="310"/>
        <pc:sldMkLst>
          <pc:docMk/>
          <pc:sldMk cId="232939617" sldId="287"/>
        </pc:sldMkLst>
        <pc:spChg chg="del">
          <ac:chgData name="Wardle, Nicholas" userId="c52a6687-8685-4323-9ea4-6d311eb2eaf5" providerId="ADAL" clId="{B047E4F1-0433-B94B-824C-53829930C812}" dt="2025-01-24T16:15:02.126" v="281" actId="478"/>
          <ac:spMkLst>
            <pc:docMk/>
            <pc:sldMk cId="232939617" sldId="287"/>
            <ac:spMk id="2" creationId="{2E3D4F7F-D85F-A69F-E5C0-B3367D104916}"/>
          </ac:spMkLst>
        </pc:spChg>
        <pc:spChg chg="del">
          <ac:chgData name="Wardle, Nicholas" userId="c52a6687-8685-4323-9ea4-6d311eb2eaf5" providerId="ADAL" clId="{B047E4F1-0433-B94B-824C-53829930C812}" dt="2025-01-24T16:15:04.184" v="283" actId="478"/>
          <ac:spMkLst>
            <pc:docMk/>
            <pc:sldMk cId="232939617" sldId="287"/>
            <ac:spMk id="3" creationId="{6B02992E-3987-0122-7080-B503955D491E}"/>
          </ac:spMkLst>
        </pc:spChg>
        <pc:spChg chg="del">
          <ac:chgData name="Wardle, Nicholas" userId="c52a6687-8685-4323-9ea4-6d311eb2eaf5" providerId="ADAL" clId="{B047E4F1-0433-B94B-824C-53829930C812}" dt="2025-01-24T16:14:59.729" v="280" actId="478"/>
          <ac:spMkLst>
            <pc:docMk/>
            <pc:sldMk cId="232939617" sldId="287"/>
            <ac:spMk id="7" creationId="{848020B7-8916-CB3E-97FB-3FC30FB1F2D5}"/>
          </ac:spMkLst>
        </pc:spChg>
        <pc:spChg chg="add mod">
          <ac:chgData name="Wardle, Nicholas" userId="c52a6687-8685-4323-9ea4-6d311eb2eaf5" providerId="ADAL" clId="{B047E4F1-0433-B94B-824C-53829930C812}" dt="2025-01-24T16:15:02.375" v="282"/>
          <ac:spMkLst>
            <pc:docMk/>
            <pc:sldMk cId="232939617" sldId="287"/>
            <ac:spMk id="8" creationId="{569C04B9-E8E5-B2A5-4D47-7D2F31DBCB81}"/>
          </ac:spMkLst>
        </pc:spChg>
        <pc:spChg chg="add mod">
          <ac:chgData name="Wardle, Nicholas" userId="c52a6687-8685-4323-9ea4-6d311eb2eaf5" providerId="ADAL" clId="{B047E4F1-0433-B94B-824C-53829930C812}" dt="2025-01-24T16:16:11.542" v="294" actId="20577"/>
          <ac:spMkLst>
            <pc:docMk/>
            <pc:sldMk cId="232939617" sldId="287"/>
            <ac:spMk id="10" creationId="{10DEE31B-6A03-7C71-5A0C-D9193AE5133A}"/>
          </ac:spMkLst>
        </pc:spChg>
        <pc:spChg chg="add del mod">
          <ac:chgData name="Wardle, Nicholas" userId="c52a6687-8685-4323-9ea4-6d311eb2eaf5" providerId="ADAL" clId="{B047E4F1-0433-B94B-824C-53829930C812}" dt="2025-01-24T16:19:00.753" v="310"/>
          <ac:spMkLst>
            <pc:docMk/>
            <pc:sldMk cId="232939617" sldId="287"/>
            <ac:spMk id="12" creationId="{B53A141A-5ED7-F29C-6124-95E642480802}"/>
          </ac:spMkLst>
        </pc:spChg>
        <pc:picChg chg="add del mod">
          <ac:chgData name="Wardle, Nicholas" userId="c52a6687-8685-4323-9ea4-6d311eb2eaf5" providerId="ADAL" clId="{B047E4F1-0433-B94B-824C-53829930C812}" dt="2025-01-24T16:18:56.378" v="307" actId="478"/>
          <ac:picMkLst>
            <pc:docMk/>
            <pc:sldMk cId="232939617" sldId="287"/>
            <ac:picMk id="14" creationId="{7189B6DF-123C-1618-CB67-DB2A30EB8EC3}"/>
          </ac:picMkLst>
        </pc:picChg>
      </pc:sldChg>
      <pc:sldChg chg="del">
        <pc:chgData name="Wardle, Nicholas" userId="c52a6687-8685-4323-9ea4-6d311eb2eaf5" providerId="ADAL" clId="{B047E4F1-0433-B94B-824C-53829930C812}" dt="2025-01-23T15:39:52.245" v="58" actId="2696"/>
        <pc:sldMkLst>
          <pc:docMk/>
          <pc:sldMk cId="1221164505" sldId="287"/>
        </pc:sldMkLst>
      </pc:sldChg>
      <pc:sldChg chg="del">
        <pc:chgData name="Wardle, Nicholas" userId="c52a6687-8685-4323-9ea4-6d311eb2eaf5" providerId="ADAL" clId="{B047E4F1-0433-B94B-824C-53829930C812}" dt="2025-01-23T15:39:52.377" v="59" actId="2696"/>
        <pc:sldMkLst>
          <pc:docMk/>
          <pc:sldMk cId="1321299752" sldId="288"/>
        </pc:sldMkLst>
      </pc:sldChg>
      <pc:sldChg chg="addSp delSp modSp add mod ord">
        <pc:chgData name="Wardle, Nicholas" userId="c52a6687-8685-4323-9ea4-6d311eb2eaf5" providerId="ADAL" clId="{B047E4F1-0433-B94B-824C-53829930C812}" dt="2025-01-24T16:20:48.301" v="444"/>
        <pc:sldMkLst>
          <pc:docMk/>
          <pc:sldMk cId="3212790954" sldId="288"/>
        </pc:sldMkLst>
        <pc:spChg chg="add mod">
          <ac:chgData name="Wardle, Nicholas" userId="c52a6687-8685-4323-9ea4-6d311eb2eaf5" providerId="ADAL" clId="{B047E4F1-0433-B94B-824C-53829930C812}" dt="2025-01-24T16:19:58.625" v="428" actId="20577"/>
          <ac:spMkLst>
            <pc:docMk/>
            <pc:sldMk cId="3212790954" sldId="288"/>
            <ac:spMk id="2" creationId="{534DD9FF-0B4A-A409-B65B-208E0C5EB360}"/>
          </ac:spMkLst>
        </pc:spChg>
        <pc:spChg chg="del">
          <ac:chgData name="Wardle, Nicholas" userId="c52a6687-8685-4323-9ea4-6d311eb2eaf5" providerId="ADAL" clId="{B047E4F1-0433-B94B-824C-53829930C812}" dt="2025-01-24T16:19:25.111" v="329" actId="478"/>
          <ac:spMkLst>
            <pc:docMk/>
            <pc:sldMk cId="3212790954" sldId="288"/>
            <ac:spMk id="12" creationId="{B53A141A-5ED7-F29C-6124-95E642480802}"/>
          </ac:spMkLst>
        </pc:spChg>
        <pc:picChg chg="add del mod">
          <ac:chgData name="Wardle, Nicholas" userId="c52a6687-8685-4323-9ea4-6d311eb2eaf5" providerId="ADAL" clId="{B047E4F1-0433-B94B-824C-53829930C812}" dt="2025-01-24T16:20:44.763" v="442" actId="21"/>
          <ac:picMkLst>
            <pc:docMk/>
            <pc:sldMk cId="3212790954" sldId="288"/>
            <ac:picMk id="7" creationId="{0B44B738-DAB8-30E1-C662-63197506A782}"/>
          </ac:picMkLst>
        </pc:picChg>
        <pc:picChg chg="add mod">
          <ac:chgData name="Wardle, Nicholas" userId="c52a6687-8685-4323-9ea4-6d311eb2eaf5" providerId="ADAL" clId="{B047E4F1-0433-B94B-824C-53829930C812}" dt="2025-01-24T16:20:48.301" v="444"/>
          <ac:picMkLst>
            <pc:docMk/>
            <pc:sldMk cId="3212790954" sldId="288"/>
            <ac:picMk id="9" creationId="{B9887B91-9780-8FE4-1ED6-97308E5E0A4B}"/>
          </ac:picMkLst>
        </pc:picChg>
        <pc:picChg chg="del">
          <ac:chgData name="Wardle, Nicholas" userId="c52a6687-8685-4323-9ea4-6d311eb2eaf5" providerId="ADAL" clId="{B047E4F1-0433-B94B-824C-53829930C812}" dt="2025-01-24T16:20:45.899" v="443" actId="478"/>
          <ac:picMkLst>
            <pc:docMk/>
            <pc:sldMk cId="3212790954" sldId="288"/>
            <ac:picMk id="14" creationId="{7189B6DF-123C-1618-CB67-DB2A30EB8EC3}"/>
          </ac:picMkLst>
        </pc:picChg>
      </pc:sldChg>
      <pc:sldChg chg="modSp add mod">
        <pc:chgData name="Wardle, Nicholas" userId="c52a6687-8685-4323-9ea4-6d311eb2eaf5" providerId="ADAL" clId="{B047E4F1-0433-B94B-824C-53829930C812}" dt="2025-01-24T16:20:04.704" v="430" actId="20577"/>
        <pc:sldMkLst>
          <pc:docMk/>
          <pc:sldMk cId="2191741710" sldId="289"/>
        </pc:sldMkLst>
        <pc:spChg chg="mod">
          <ac:chgData name="Wardle, Nicholas" userId="c52a6687-8685-4323-9ea4-6d311eb2eaf5" providerId="ADAL" clId="{B047E4F1-0433-B94B-824C-53829930C812}" dt="2025-01-24T16:20:04.704" v="430" actId="20577"/>
          <ac:spMkLst>
            <pc:docMk/>
            <pc:sldMk cId="2191741710" sldId="289"/>
            <ac:spMk id="12" creationId="{B53A141A-5ED7-F29C-6124-95E642480802}"/>
          </ac:spMkLst>
        </pc:spChg>
      </pc:sldChg>
      <pc:sldChg chg="addSp delSp modSp add mod">
        <pc:chgData name="Wardle, Nicholas" userId="c52a6687-8685-4323-9ea4-6d311eb2eaf5" providerId="ADAL" clId="{B047E4F1-0433-B94B-824C-53829930C812}" dt="2025-01-24T16:21:43.797" v="551"/>
        <pc:sldMkLst>
          <pc:docMk/>
          <pc:sldMk cId="3993924618" sldId="290"/>
        </pc:sldMkLst>
        <pc:spChg chg="mod">
          <ac:chgData name="Wardle, Nicholas" userId="c52a6687-8685-4323-9ea4-6d311eb2eaf5" providerId="ADAL" clId="{B047E4F1-0433-B94B-824C-53829930C812}" dt="2025-01-24T16:21:21.299" v="542" actId="113"/>
          <ac:spMkLst>
            <pc:docMk/>
            <pc:sldMk cId="3993924618" sldId="290"/>
            <ac:spMk id="2" creationId="{534DD9FF-0B4A-A409-B65B-208E0C5EB360}"/>
          </ac:spMkLst>
        </pc:spChg>
        <pc:picChg chg="add del mod">
          <ac:chgData name="Wardle, Nicholas" userId="c52a6687-8685-4323-9ea4-6d311eb2eaf5" providerId="ADAL" clId="{B047E4F1-0433-B94B-824C-53829930C812}" dt="2025-01-24T16:21:41.523" v="549" actId="21"/>
          <ac:picMkLst>
            <pc:docMk/>
            <pc:sldMk cId="3993924618" sldId="290"/>
            <ac:picMk id="7" creationId="{C9CD8135-A14E-2578-ED34-69C36A15CEAC}"/>
          </ac:picMkLst>
        </pc:picChg>
        <pc:picChg chg="del">
          <ac:chgData name="Wardle, Nicholas" userId="c52a6687-8685-4323-9ea4-6d311eb2eaf5" providerId="ADAL" clId="{B047E4F1-0433-B94B-824C-53829930C812}" dt="2025-01-24T16:21:43.389" v="550" actId="478"/>
          <ac:picMkLst>
            <pc:docMk/>
            <pc:sldMk cId="3993924618" sldId="290"/>
            <ac:picMk id="9" creationId="{B9887B91-9780-8FE4-1ED6-97308E5E0A4B}"/>
          </ac:picMkLst>
        </pc:picChg>
        <pc:picChg chg="add mod">
          <ac:chgData name="Wardle, Nicholas" userId="c52a6687-8685-4323-9ea4-6d311eb2eaf5" providerId="ADAL" clId="{B047E4F1-0433-B94B-824C-53829930C812}" dt="2025-01-24T16:21:43.797" v="551"/>
          <ac:picMkLst>
            <pc:docMk/>
            <pc:sldMk cId="3993924618" sldId="290"/>
            <ac:picMk id="11" creationId="{F9D76BE5-9D8D-9CA1-5504-C7656D3B03A0}"/>
          </ac:picMkLst>
        </pc:picChg>
      </pc:sldChg>
      <pc:sldChg chg="add">
        <pc:chgData name="Wardle, Nicholas" userId="c52a6687-8685-4323-9ea4-6d311eb2eaf5" providerId="ADAL" clId="{B047E4F1-0433-B94B-824C-53829930C812}" dt="2025-01-24T16:24:20.255" v="605"/>
        <pc:sldMkLst>
          <pc:docMk/>
          <pc:sldMk cId="3164872295" sldId="291"/>
        </pc:sldMkLst>
      </pc:sldChg>
      <pc:sldChg chg="addSp delSp modSp new del mod">
        <pc:chgData name="Wardle, Nicholas" userId="c52a6687-8685-4323-9ea4-6d311eb2eaf5" providerId="ADAL" clId="{B047E4F1-0433-B94B-824C-53829930C812}" dt="2025-01-24T16:29:56.097" v="889" actId="2696"/>
        <pc:sldMkLst>
          <pc:docMk/>
          <pc:sldMk cId="2371877769" sldId="292"/>
        </pc:sldMkLst>
        <pc:spChg chg="mod">
          <ac:chgData name="Wardle, Nicholas" userId="c52a6687-8685-4323-9ea4-6d311eb2eaf5" providerId="ADAL" clId="{B047E4F1-0433-B94B-824C-53829930C812}" dt="2025-01-24T16:27:53.045" v="843" actId="20577"/>
          <ac:spMkLst>
            <pc:docMk/>
            <pc:sldMk cId="2371877769" sldId="292"/>
            <ac:spMk id="2" creationId="{C12DCD98-2A3C-DDAC-7B5F-C00160D73E00}"/>
          </ac:spMkLst>
        </pc:spChg>
        <pc:spChg chg="del">
          <ac:chgData name="Wardle, Nicholas" userId="c52a6687-8685-4323-9ea4-6d311eb2eaf5" providerId="ADAL" clId="{B047E4F1-0433-B94B-824C-53829930C812}" dt="2025-01-24T16:27:56.733" v="845" actId="478"/>
          <ac:spMkLst>
            <pc:docMk/>
            <pc:sldMk cId="2371877769" sldId="292"/>
            <ac:spMk id="3" creationId="{B79B7237-2C74-F1DD-7381-1EC8B38FD86D}"/>
          </ac:spMkLst>
        </pc:spChg>
        <pc:spChg chg="del">
          <ac:chgData name="Wardle, Nicholas" userId="c52a6687-8685-4323-9ea4-6d311eb2eaf5" providerId="ADAL" clId="{B047E4F1-0433-B94B-824C-53829930C812}" dt="2025-01-24T16:27:55.159" v="844" actId="478"/>
          <ac:spMkLst>
            <pc:docMk/>
            <pc:sldMk cId="2371877769" sldId="292"/>
            <ac:spMk id="7" creationId="{CE300990-2AE3-E88E-6C8E-F42F772A2BEA}"/>
          </ac:spMkLst>
        </pc:spChg>
        <pc:spChg chg="add mod">
          <ac:chgData name="Wardle, Nicholas" userId="c52a6687-8685-4323-9ea4-6d311eb2eaf5" providerId="ADAL" clId="{B047E4F1-0433-B94B-824C-53829930C812}" dt="2025-01-24T16:28:07.920" v="850" actId="255"/>
          <ac:spMkLst>
            <pc:docMk/>
            <pc:sldMk cId="2371877769" sldId="292"/>
            <ac:spMk id="9" creationId="{AD1C3511-CC69-1D6C-0034-FAE995F8F6F8}"/>
          </ac:spMkLst>
        </pc:spChg>
        <pc:spChg chg="add del mod">
          <ac:chgData name="Wardle, Nicholas" userId="c52a6687-8685-4323-9ea4-6d311eb2eaf5" providerId="ADAL" clId="{B047E4F1-0433-B94B-824C-53829930C812}" dt="2025-01-24T16:29:19.479" v="882" actId="21"/>
          <ac:spMkLst>
            <pc:docMk/>
            <pc:sldMk cId="2371877769" sldId="292"/>
            <ac:spMk id="13" creationId="{3994BDBC-0B8B-3D89-9E81-692E5CC67D26}"/>
          </ac:spMkLst>
        </pc:spChg>
        <pc:spChg chg="add del mod">
          <ac:chgData name="Wardle, Nicholas" userId="c52a6687-8685-4323-9ea4-6d311eb2eaf5" providerId="ADAL" clId="{B047E4F1-0433-B94B-824C-53829930C812}" dt="2025-01-24T16:29:19.479" v="882" actId="21"/>
          <ac:spMkLst>
            <pc:docMk/>
            <pc:sldMk cId="2371877769" sldId="292"/>
            <ac:spMk id="14" creationId="{D900974B-6687-1CBB-DF3C-0D2B9EC4B5CA}"/>
          </ac:spMkLst>
        </pc:spChg>
        <pc:spChg chg="add del mod">
          <ac:chgData name="Wardle, Nicholas" userId="c52a6687-8685-4323-9ea4-6d311eb2eaf5" providerId="ADAL" clId="{B047E4F1-0433-B94B-824C-53829930C812}" dt="2025-01-24T16:29:19.479" v="882" actId="21"/>
          <ac:spMkLst>
            <pc:docMk/>
            <pc:sldMk cId="2371877769" sldId="292"/>
            <ac:spMk id="15" creationId="{57C6CD42-C4DD-AC1F-993E-9B468A430018}"/>
          </ac:spMkLst>
        </pc:spChg>
        <pc:spChg chg="add del mod">
          <ac:chgData name="Wardle, Nicholas" userId="c52a6687-8685-4323-9ea4-6d311eb2eaf5" providerId="ADAL" clId="{B047E4F1-0433-B94B-824C-53829930C812}" dt="2025-01-24T16:29:19.479" v="882" actId="21"/>
          <ac:spMkLst>
            <pc:docMk/>
            <pc:sldMk cId="2371877769" sldId="292"/>
            <ac:spMk id="16" creationId="{FAF3760C-9459-A060-CA9F-82620ED8F1D1}"/>
          </ac:spMkLst>
        </pc:spChg>
        <pc:picChg chg="add del mod">
          <ac:chgData name="Wardle, Nicholas" userId="c52a6687-8685-4323-9ea4-6d311eb2eaf5" providerId="ADAL" clId="{B047E4F1-0433-B94B-824C-53829930C812}" dt="2025-01-24T16:29:19.479" v="882" actId="21"/>
          <ac:picMkLst>
            <pc:docMk/>
            <pc:sldMk cId="2371877769" sldId="292"/>
            <ac:picMk id="8" creationId="{D271883F-D40F-B186-4F55-7CFB6CD10803}"/>
          </ac:picMkLst>
        </pc:picChg>
        <pc:picChg chg="add del mod">
          <ac:chgData name="Wardle, Nicholas" userId="c52a6687-8685-4323-9ea4-6d311eb2eaf5" providerId="ADAL" clId="{B047E4F1-0433-B94B-824C-53829930C812}" dt="2025-01-24T16:29:19.479" v="882" actId="21"/>
          <ac:picMkLst>
            <pc:docMk/>
            <pc:sldMk cId="2371877769" sldId="292"/>
            <ac:picMk id="10" creationId="{D6A05D33-9295-E88E-B012-4DB83DBE762C}"/>
          </ac:picMkLst>
        </pc:picChg>
        <pc:picChg chg="add del mod">
          <ac:chgData name="Wardle, Nicholas" userId="c52a6687-8685-4323-9ea4-6d311eb2eaf5" providerId="ADAL" clId="{B047E4F1-0433-B94B-824C-53829930C812}" dt="2025-01-24T16:29:19.479" v="882" actId="21"/>
          <ac:picMkLst>
            <pc:docMk/>
            <pc:sldMk cId="2371877769" sldId="292"/>
            <ac:picMk id="11" creationId="{5341F6C8-656B-0A7D-AAB6-EC3AE3C19FD4}"/>
          </ac:picMkLst>
        </pc:picChg>
        <pc:picChg chg="add del mod">
          <ac:chgData name="Wardle, Nicholas" userId="c52a6687-8685-4323-9ea4-6d311eb2eaf5" providerId="ADAL" clId="{B047E4F1-0433-B94B-824C-53829930C812}" dt="2025-01-24T16:29:19.479" v="882" actId="21"/>
          <ac:picMkLst>
            <pc:docMk/>
            <pc:sldMk cId="2371877769" sldId="292"/>
            <ac:picMk id="12" creationId="{EC040D3A-EE22-5036-5722-8222B982EB7E}"/>
          </ac:picMkLst>
        </pc:picChg>
      </pc:sldChg>
      <pc:sldChg chg="addSp modSp add mod">
        <pc:chgData name="Wardle, Nicholas" userId="c52a6687-8685-4323-9ea4-6d311eb2eaf5" providerId="ADAL" clId="{B047E4F1-0433-B94B-824C-53829930C812}" dt="2025-01-24T16:29:36.824" v="888" actId="14100"/>
        <pc:sldMkLst>
          <pc:docMk/>
          <pc:sldMk cId="3773893864" sldId="293"/>
        </pc:sldMkLst>
        <pc:spChg chg="add mod">
          <ac:chgData name="Wardle, Nicholas" userId="c52a6687-8685-4323-9ea4-6d311eb2eaf5" providerId="ADAL" clId="{B047E4F1-0433-B94B-824C-53829930C812}" dt="2025-01-24T16:29:22.907" v="884" actId="1076"/>
          <ac:spMkLst>
            <pc:docMk/>
            <pc:sldMk cId="3773893864" sldId="293"/>
            <ac:spMk id="13" creationId="{25B65F3D-358E-F72D-9C2B-E1596EF5E51B}"/>
          </ac:spMkLst>
        </pc:spChg>
        <pc:spChg chg="add mod">
          <ac:chgData name="Wardle, Nicholas" userId="c52a6687-8685-4323-9ea4-6d311eb2eaf5" providerId="ADAL" clId="{B047E4F1-0433-B94B-824C-53829930C812}" dt="2025-01-24T16:29:22.907" v="884" actId="1076"/>
          <ac:spMkLst>
            <pc:docMk/>
            <pc:sldMk cId="3773893864" sldId="293"/>
            <ac:spMk id="14" creationId="{8C24C96C-1552-D96A-9AAD-C4839FD66815}"/>
          </ac:spMkLst>
        </pc:spChg>
        <pc:spChg chg="add mod">
          <ac:chgData name="Wardle, Nicholas" userId="c52a6687-8685-4323-9ea4-6d311eb2eaf5" providerId="ADAL" clId="{B047E4F1-0433-B94B-824C-53829930C812}" dt="2025-01-24T16:29:22.907" v="884" actId="1076"/>
          <ac:spMkLst>
            <pc:docMk/>
            <pc:sldMk cId="3773893864" sldId="293"/>
            <ac:spMk id="17" creationId="{C49B0650-111D-741A-5240-5507E99BF69E}"/>
          </ac:spMkLst>
        </pc:spChg>
        <pc:spChg chg="add mod">
          <ac:chgData name="Wardle, Nicholas" userId="c52a6687-8685-4323-9ea4-6d311eb2eaf5" providerId="ADAL" clId="{B047E4F1-0433-B94B-824C-53829930C812}" dt="2025-01-24T16:29:22.907" v="884" actId="1076"/>
          <ac:spMkLst>
            <pc:docMk/>
            <pc:sldMk cId="3773893864" sldId="293"/>
            <ac:spMk id="18" creationId="{AF3EB6F8-F9D9-E112-E03A-43F5DAE33CED}"/>
          </ac:spMkLst>
        </pc:spChg>
        <pc:picChg chg="add mod">
          <ac:chgData name="Wardle, Nicholas" userId="c52a6687-8685-4323-9ea4-6d311eb2eaf5" providerId="ADAL" clId="{B047E4F1-0433-B94B-824C-53829930C812}" dt="2025-01-24T16:29:22.907" v="884" actId="1076"/>
          <ac:picMkLst>
            <pc:docMk/>
            <pc:sldMk cId="3773893864" sldId="293"/>
            <ac:picMk id="2" creationId="{42721BFA-8C82-C2D1-AD7A-825EB4F6B78E}"/>
          </ac:picMkLst>
        </pc:picChg>
        <pc:picChg chg="add mod">
          <ac:chgData name="Wardle, Nicholas" userId="c52a6687-8685-4323-9ea4-6d311eb2eaf5" providerId="ADAL" clId="{B047E4F1-0433-B94B-824C-53829930C812}" dt="2025-01-24T16:29:22.907" v="884" actId="1076"/>
          <ac:picMkLst>
            <pc:docMk/>
            <pc:sldMk cId="3773893864" sldId="293"/>
            <ac:picMk id="3" creationId="{E4A64F43-0DA9-A2FD-C032-BE9162DEB17D}"/>
          </ac:picMkLst>
        </pc:picChg>
        <pc:picChg chg="add mod">
          <ac:chgData name="Wardle, Nicholas" userId="c52a6687-8685-4323-9ea4-6d311eb2eaf5" providerId="ADAL" clId="{B047E4F1-0433-B94B-824C-53829930C812}" dt="2025-01-24T16:29:22.907" v="884" actId="1076"/>
          <ac:picMkLst>
            <pc:docMk/>
            <pc:sldMk cId="3773893864" sldId="293"/>
            <ac:picMk id="7" creationId="{42D83704-CFC4-9C08-97A6-51D6F9FED8B8}"/>
          </ac:picMkLst>
        </pc:picChg>
        <pc:picChg chg="add mod">
          <ac:chgData name="Wardle, Nicholas" userId="c52a6687-8685-4323-9ea4-6d311eb2eaf5" providerId="ADAL" clId="{B047E4F1-0433-B94B-824C-53829930C812}" dt="2025-01-24T16:29:22.907" v="884" actId="1076"/>
          <ac:picMkLst>
            <pc:docMk/>
            <pc:sldMk cId="3773893864" sldId="293"/>
            <ac:picMk id="9" creationId="{DDA5FC0D-9CD3-17AB-E599-EE5D7F795647}"/>
          </ac:picMkLst>
        </pc:picChg>
        <pc:picChg chg="mod">
          <ac:chgData name="Wardle, Nicholas" userId="c52a6687-8685-4323-9ea4-6d311eb2eaf5" providerId="ADAL" clId="{B047E4F1-0433-B94B-824C-53829930C812}" dt="2025-01-24T16:29:36.824" v="888" actId="14100"/>
          <ac:picMkLst>
            <pc:docMk/>
            <pc:sldMk cId="3773893864" sldId="293"/>
            <ac:picMk id="15" creationId="{B6AED0FC-E411-FEA0-4E38-AEB4ECBF7108}"/>
          </ac:picMkLst>
        </pc:picChg>
      </pc:sldChg>
      <pc:sldChg chg="addSp delSp modSp new del mod">
        <pc:chgData name="Wardle, Nicholas" userId="c52a6687-8685-4323-9ea4-6d311eb2eaf5" providerId="ADAL" clId="{B047E4F1-0433-B94B-824C-53829930C812}" dt="2025-01-24T16:35:40.819" v="1546" actId="2696"/>
        <pc:sldMkLst>
          <pc:docMk/>
          <pc:sldMk cId="3864129493" sldId="294"/>
        </pc:sldMkLst>
        <pc:spChg chg="mod">
          <ac:chgData name="Wardle, Nicholas" userId="c52a6687-8685-4323-9ea4-6d311eb2eaf5" providerId="ADAL" clId="{B047E4F1-0433-B94B-824C-53829930C812}" dt="2025-01-24T16:30:08.975" v="918" actId="20577"/>
          <ac:spMkLst>
            <pc:docMk/>
            <pc:sldMk cId="3864129493" sldId="294"/>
            <ac:spMk id="2" creationId="{DFE23FC0-EC3D-CA39-F571-FD24BD5D8DA0}"/>
          </ac:spMkLst>
        </pc:spChg>
        <pc:spChg chg="mod">
          <ac:chgData name="Wardle, Nicholas" userId="c52a6687-8685-4323-9ea4-6d311eb2eaf5" providerId="ADAL" clId="{B047E4F1-0433-B94B-824C-53829930C812}" dt="2025-01-24T16:33:58.140" v="1397" actId="20577"/>
          <ac:spMkLst>
            <pc:docMk/>
            <pc:sldMk cId="3864129493" sldId="294"/>
            <ac:spMk id="3" creationId="{EEAC68F1-8152-FDC1-919F-6D0A0553F657}"/>
          </ac:spMkLst>
        </pc:spChg>
        <pc:spChg chg="del">
          <ac:chgData name="Wardle, Nicholas" userId="c52a6687-8685-4323-9ea4-6d311eb2eaf5" providerId="ADAL" clId="{B047E4F1-0433-B94B-824C-53829930C812}" dt="2025-01-24T16:30:11.152" v="919" actId="478"/>
          <ac:spMkLst>
            <pc:docMk/>
            <pc:sldMk cId="3864129493" sldId="294"/>
            <ac:spMk id="7" creationId="{F1F6D29F-29F5-12FA-CE77-FBA5B2C46CA1}"/>
          </ac:spMkLst>
        </pc:spChg>
        <pc:spChg chg="add del mod">
          <ac:chgData name="Wardle, Nicholas" userId="c52a6687-8685-4323-9ea4-6d311eb2eaf5" providerId="ADAL" clId="{B047E4F1-0433-B94B-824C-53829930C812}" dt="2025-01-24T16:34:22.031" v="1398" actId="478"/>
          <ac:spMkLst>
            <pc:docMk/>
            <pc:sldMk cId="3864129493" sldId="294"/>
            <ac:spMk id="10" creationId="{F93E45EF-43A0-8FFF-1B2E-6ED0945FE635}"/>
          </ac:spMkLst>
        </pc:spChg>
        <pc:picChg chg="add mod">
          <ac:chgData name="Wardle, Nicholas" userId="c52a6687-8685-4323-9ea4-6d311eb2eaf5" providerId="ADAL" clId="{B047E4F1-0433-B94B-824C-53829930C812}" dt="2025-01-24T16:30:33.925" v="925" actId="1076"/>
          <ac:picMkLst>
            <pc:docMk/>
            <pc:sldMk cId="3864129493" sldId="294"/>
            <ac:picMk id="9" creationId="{94B7FD49-AA91-72DB-01EC-CCE9E050039B}"/>
          </ac:picMkLst>
        </pc:picChg>
      </pc:sldChg>
      <pc:sldChg chg="addSp delSp modSp add mod">
        <pc:chgData name="Wardle, Nicholas" userId="c52a6687-8685-4323-9ea4-6d311eb2eaf5" providerId="ADAL" clId="{B047E4F1-0433-B94B-824C-53829930C812}" dt="2025-01-24T16:35:50.209" v="1551" actId="478"/>
        <pc:sldMkLst>
          <pc:docMk/>
          <pc:sldMk cId="1336618651" sldId="295"/>
        </pc:sldMkLst>
        <pc:spChg chg="mod">
          <ac:chgData name="Wardle, Nicholas" userId="c52a6687-8685-4323-9ea4-6d311eb2eaf5" providerId="ADAL" clId="{B047E4F1-0433-B94B-824C-53829930C812}" dt="2025-01-24T16:35:46.566" v="1547" actId="20577"/>
          <ac:spMkLst>
            <pc:docMk/>
            <pc:sldMk cId="1336618651" sldId="295"/>
            <ac:spMk id="3" creationId="{EEAC68F1-8152-FDC1-919F-6D0A0553F657}"/>
          </ac:spMkLst>
        </pc:spChg>
        <pc:spChg chg="add del mod">
          <ac:chgData name="Wardle, Nicholas" userId="c52a6687-8685-4323-9ea4-6d311eb2eaf5" providerId="ADAL" clId="{B047E4F1-0433-B94B-824C-53829930C812}" dt="2025-01-24T16:35:49.057" v="1550" actId="478"/>
          <ac:spMkLst>
            <pc:docMk/>
            <pc:sldMk cId="1336618651" sldId="295"/>
            <ac:spMk id="8" creationId="{AC4C9E02-431E-0E2A-77AC-6D60DFC84C7F}"/>
          </ac:spMkLst>
        </pc:spChg>
        <pc:spChg chg="del mod">
          <ac:chgData name="Wardle, Nicholas" userId="c52a6687-8685-4323-9ea4-6d311eb2eaf5" providerId="ADAL" clId="{B047E4F1-0433-B94B-824C-53829930C812}" dt="2025-01-24T16:35:50.209" v="1551" actId="478"/>
          <ac:spMkLst>
            <pc:docMk/>
            <pc:sldMk cId="1336618651" sldId="295"/>
            <ac:spMk id="10" creationId="{F93E45EF-43A0-8FFF-1B2E-6ED0945FE635}"/>
          </ac:spMkLst>
        </pc:spChg>
        <pc:spChg chg="add del mod">
          <ac:chgData name="Wardle, Nicholas" userId="c52a6687-8685-4323-9ea4-6d311eb2eaf5" providerId="ADAL" clId="{B047E4F1-0433-B94B-824C-53829930C812}" dt="2025-01-24T16:35:47.565" v="1548" actId="478"/>
          <ac:spMkLst>
            <pc:docMk/>
            <pc:sldMk cId="1336618651" sldId="295"/>
            <ac:spMk id="11" creationId="{13613E12-3A23-940E-5242-441F3B8D9B07}"/>
          </ac:spMkLst>
        </pc:spChg>
        <pc:picChg chg="add del mod">
          <ac:chgData name="Wardle, Nicholas" userId="c52a6687-8685-4323-9ea4-6d311eb2eaf5" providerId="ADAL" clId="{B047E4F1-0433-B94B-824C-53829930C812}" dt="2025-01-24T16:35:48.184" v="1549" actId="478"/>
          <ac:picMkLst>
            <pc:docMk/>
            <pc:sldMk cId="1336618651" sldId="295"/>
            <ac:picMk id="7" creationId="{7E384BD6-7EFE-10B9-E4E6-A76FC50D4FAE}"/>
          </ac:picMkLst>
        </pc:picChg>
        <pc:picChg chg="mod">
          <ac:chgData name="Wardle, Nicholas" userId="c52a6687-8685-4323-9ea4-6d311eb2eaf5" providerId="ADAL" clId="{B047E4F1-0433-B94B-824C-53829930C812}" dt="2025-01-24T16:35:31.287" v="1542" actId="1036"/>
          <ac:picMkLst>
            <pc:docMk/>
            <pc:sldMk cId="1336618651" sldId="295"/>
            <ac:picMk id="9" creationId="{94B7FD49-AA91-72DB-01EC-CCE9E050039B}"/>
          </ac:picMkLst>
        </pc:picChg>
      </pc:sldChg>
      <pc:sldChg chg="addSp delSp modSp new mod">
        <pc:chgData name="Wardle, Nicholas" userId="c52a6687-8685-4323-9ea4-6d311eb2eaf5" providerId="ADAL" clId="{B047E4F1-0433-B94B-824C-53829930C812}" dt="2025-01-24T16:43:31.659" v="1752" actId="1076"/>
        <pc:sldMkLst>
          <pc:docMk/>
          <pc:sldMk cId="3034705721" sldId="296"/>
        </pc:sldMkLst>
        <pc:spChg chg="mod">
          <ac:chgData name="Wardle, Nicholas" userId="c52a6687-8685-4323-9ea4-6d311eb2eaf5" providerId="ADAL" clId="{B047E4F1-0433-B94B-824C-53829930C812}" dt="2025-01-24T16:36:17.773" v="1582" actId="20577"/>
          <ac:spMkLst>
            <pc:docMk/>
            <pc:sldMk cId="3034705721" sldId="296"/>
            <ac:spMk id="2" creationId="{BD99FE0A-7F66-91FB-BE4F-3F72EBD4350E}"/>
          </ac:spMkLst>
        </pc:spChg>
        <pc:spChg chg="del">
          <ac:chgData name="Wardle, Nicholas" userId="c52a6687-8685-4323-9ea4-6d311eb2eaf5" providerId="ADAL" clId="{B047E4F1-0433-B94B-824C-53829930C812}" dt="2025-01-24T16:36:25.704" v="1584" actId="478"/>
          <ac:spMkLst>
            <pc:docMk/>
            <pc:sldMk cId="3034705721" sldId="296"/>
            <ac:spMk id="3" creationId="{4B68C321-6276-826A-C2DE-3C1074656502}"/>
          </ac:spMkLst>
        </pc:spChg>
        <pc:spChg chg="del">
          <ac:chgData name="Wardle, Nicholas" userId="c52a6687-8685-4323-9ea4-6d311eb2eaf5" providerId="ADAL" clId="{B047E4F1-0433-B94B-824C-53829930C812}" dt="2025-01-24T16:36:22.127" v="1583" actId="478"/>
          <ac:spMkLst>
            <pc:docMk/>
            <pc:sldMk cId="3034705721" sldId="296"/>
            <ac:spMk id="7" creationId="{06695F4E-9DAD-69DC-A335-DEA88B10AE9A}"/>
          </ac:spMkLst>
        </pc:spChg>
        <pc:spChg chg="add mod">
          <ac:chgData name="Wardle, Nicholas" userId="c52a6687-8685-4323-9ea4-6d311eb2eaf5" providerId="ADAL" clId="{B047E4F1-0433-B94B-824C-53829930C812}" dt="2025-01-24T16:38:44.113" v="1701" actId="1076"/>
          <ac:spMkLst>
            <pc:docMk/>
            <pc:sldMk cId="3034705721" sldId="296"/>
            <ac:spMk id="9" creationId="{5676751E-BA1E-245D-722B-8CF6421912C2}"/>
          </ac:spMkLst>
        </pc:spChg>
        <pc:spChg chg="add mod">
          <ac:chgData name="Wardle, Nicholas" userId="c52a6687-8685-4323-9ea4-6d311eb2eaf5" providerId="ADAL" clId="{B047E4F1-0433-B94B-824C-53829930C812}" dt="2025-01-24T16:42:49.583" v="1749" actId="14100"/>
          <ac:spMkLst>
            <pc:docMk/>
            <pc:sldMk cId="3034705721" sldId="296"/>
            <ac:spMk id="11" creationId="{A9AF44D2-4222-576C-E5FA-F4808E8934A1}"/>
          </ac:spMkLst>
        </pc:spChg>
        <pc:picChg chg="add mod">
          <ac:chgData name="Wardle, Nicholas" userId="c52a6687-8685-4323-9ea4-6d311eb2eaf5" providerId="ADAL" clId="{B047E4F1-0433-B94B-824C-53829930C812}" dt="2025-01-24T16:43:18.027" v="1750"/>
          <ac:picMkLst>
            <pc:docMk/>
            <pc:sldMk cId="3034705721" sldId="296"/>
            <ac:picMk id="12" creationId="{5638BF0B-5C37-C94C-6574-4568FA2293E8}"/>
          </ac:picMkLst>
        </pc:picChg>
        <pc:picChg chg="add mod">
          <ac:chgData name="Wardle, Nicholas" userId="c52a6687-8685-4323-9ea4-6d311eb2eaf5" providerId="ADAL" clId="{B047E4F1-0433-B94B-824C-53829930C812}" dt="2025-01-24T16:43:31.659" v="1752" actId="1076"/>
          <ac:picMkLst>
            <pc:docMk/>
            <pc:sldMk cId="3034705721" sldId="296"/>
            <ac:picMk id="13" creationId="{14BF5D80-303E-960A-86CB-6BADA564F46A}"/>
          </ac:picMkLst>
        </pc:picChg>
      </pc:sldChg>
      <pc:sldChg chg="modSp add mod">
        <pc:chgData name="Wardle, Nicholas" userId="c52a6687-8685-4323-9ea4-6d311eb2eaf5" providerId="ADAL" clId="{B047E4F1-0433-B94B-824C-53829930C812}" dt="2025-01-24T16:37:14.529" v="1627" actId="113"/>
        <pc:sldMkLst>
          <pc:docMk/>
          <pc:sldMk cId="1309130528" sldId="297"/>
        </pc:sldMkLst>
        <pc:spChg chg="mod">
          <ac:chgData name="Wardle, Nicholas" userId="c52a6687-8685-4323-9ea4-6d311eb2eaf5" providerId="ADAL" clId="{B047E4F1-0433-B94B-824C-53829930C812}" dt="2025-01-24T16:37:14.529" v="1627" actId="113"/>
          <ac:spMkLst>
            <pc:docMk/>
            <pc:sldMk cId="1309130528" sldId="297"/>
            <ac:spMk id="3" creationId="{EEAC68F1-8152-FDC1-919F-6D0A0553F657}"/>
          </ac:spMkLst>
        </pc:spChg>
      </pc:sldChg>
      <pc:sldChg chg="addSp delSp modSp new mod">
        <pc:chgData name="Wardle, Nicholas" userId="c52a6687-8685-4323-9ea4-6d311eb2eaf5" providerId="ADAL" clId="{B047E4F1-0433-B94B-824C-53829930C812}" dt="2025-01-24T16:58:18.938" v="2075" actId="20577"/>
        <pc:sldMkLst>
          <pc:docMk/>
          <pc:sldMk cId="1996594265" sldId="298"/>
        </pc:sldMkLst>
        <pc:spChg chg="del">
          <ac:chgData name="Wardle, Nicholas" userId="c52a6687-8685-4323-9ea4-6d311eb2eaf5" providerId="ADAL" clId="{B047E4F1-0433-B94B-824C-53829930C812}" dt="2025-01-24T16:43:49.524" v="1754" actId="478"/>
          <ac:spMkLst>
            <pc:docMk/>
            <pc:sldMk cId="1996594265" sldId="298"/>
            <ac:spMk id="2" creationId="{DE6305E9-CD50-38AC-B0C4-BD5BE18D8CDE}"/>
          </ac:spMkLst>
        </pc:spChg>
        <pc:spChg chg="del">
          <ac:chgData name="Wardle, Nicholas" userId="c52a6687-8685-4323-9ea4-6d311eb2eaf5" providerId="ADAL" clId="{B047E4F1-0433-B94B-824C-53829930C812}" dt="2025-01-24T16:43:52.841" v="1757" actId="478"/>
          <ac:spMkLst>
            <pc:docMk/>
            <pc:sldMk cId="1996594265" sldId="298"/>
            <ac:spMk id="3" creationId="{D6FAA672-2785-F0E8-028D-B58E49B1A5D4}"/>
          </ac:spMkLst>
        </pc:spChg>
        <pc:spChg chg="del">
          <ac:chgData name="Wardle, Nicholas" userId="c52a6687-8685-4323-9ea4-6d311eb2eaf5" providerId="ADAL" clId="{B047E4F1-0433-B94B-824C-53829930C812}" dt="2025-01-24T16:43:51.335" v="1756" actId="478"/>
          <ac:spMkLst>
            <pc:docMk/>
            <pc:sldMk cId="1996594265" sldId="298"/>
            <ac:spMk id="7" creationId="{A711F4F5-D4DF-49AD-06BF-BAC7A9339F78}"/>
          </ac:spMkLst>
        </pc:spChg>
        <pc:spChg chg="add mod">
          <ac:chgData name="Wardle, Nicholas" userId="c52a6687-8685-4323-9ea4-6d311eb2eaf5" providerId="ADAL" clId="{B047E4F1-0433-B94B-824C-53829930C812}" dt="2025-01-24T16:43:50.072" v="1755"/>
          <ac:spMkLst>
            <pc:docMk/>
            <pc:sldMk cId="1996594265" sldId="298"/>
            <ac:spMk id="8" creationId="{342B2E4C-AA66-40FD-D682-D01F801BF4E5}"/>
          </ac:spMkLst>
        </pc:spChg>
        <pc:spChg chg="add mod">
          <ac:chgData name="Wardle, Nicholas" userId="c52a6687-8685-4323-9ea4-6d311eb2eaf5" providerId="ADAL" clId="{B047E4F1-0433-B94B-824C-53829930C812}" dt="2025-01-24T16:57:24.606" v="1939" actId="21"/>
          <ac:spMkLst>
            <pc:docMk/>
            <pc:sldMk cId="1996594265" sldId="298"/>
            <ac:spMk id="10" creationId="{DAE8622F-0527-52E2-172F-2988C6222AFD}"/>
          </ac:spMkLst>
        </pc:spChg>
        <pc:spChg chg="add mod">
          <ac:chgData name="Wardle, Nicholas" userId="c52a6687-8685-4323-9ea4-6d311eb2eaf5" providerId="ADAL" clId="{B047E4F1-0433-B94B-824C-53829930C812}" dt="2025-01-24T16:56:29.424" v="1894" actId="1076"/>
          <ac:spMkLst>
            <pc:docMk/>
            <pc:sldMk cId="1996594265" sldId="298"/>
            <ac:spMk id="13" creationId="{283A2D8E-69E1-84B2-046F-2FDB79A842A2}"/>
          </ac:spMkLst>
        </pc:spChg>
        <pc:spChg chg="add mod">
          <ac:chgData name="Wardle, Nicholas" userId="c52a6687-8685-4323-9ea4-6d311eb2eaf5" providerId="ADAL" clId="{B047E4F1-0433-B94B-824C-53829930C812}" dt="2025-01-24T16:56:41.586" v="1897" actId="207"/>
          <ac:spMkLst>
            <pc:docMk/>
            <pc:sldMk cId="1996594265" sldId="298"/>
            <ac:spMk id="16" creationId="{147A59AE-3993-4CFA-720B-C33A9112BCA1}"/>
          </ac:spMkLst>
        </pc:spChg>
        <pc:spChg chg="add mod">
          <ac:chgData name="Wardle, Nicholas" userId="c52a6687-8685-4323-9ea4-6d311eb2eaf5" providerId="ADAL" clId="{B047E4F1-0433-B94B-824C-53829930C812}" dt="2025-01-24T16:58:18.938" v="2075" actId="20577"/>
          <ac:spMkLst>
            <pc:docMk/>
            <pc:sldMk cId="1996594265" sldId="298"/>
            <ac:spMk id="18" creationId="{372B5F19-F871-04A3-A398-83DFDD4AB71C}"/>
          </ac:spMkLst>
        </pc:spChg>
        <pc:picChg chg="add mod">
          <ac:chgData name="Wardle, Nicholas" userId="c52a6687-8685-4323-9ea4-6d311eb2eaf5" providerId="ADAL" clId="{B047E4F1-0433-B94B-824C-53829930C812}" dt="2025-01-24T16:56:30.841" v="1895" actId="1076"/>
          <ac:picMkLst>
            <pc:docMk/>
            <pc:sldMk cId="1996594265" sldId="298"/>
            <ac:picMk id="12" creationId="{EC297A89-06B8-E2C8-E47E-C05DA2F27E53}"/>
          </ac:picMkLst>
        </pc:picChg>
        <pc:picChg chg="add mod">
          <ac:chgData name="Wardle, Nicholas" userId="c52a6687-8685-4323-9ea4-6d311eb2eaf5" providerId="ADAL" clId="{B047E4F1-0433-B94B-824C-53829930C812}" dt="2025-01-24T16:56:23.540" v="1888" actId="1076"/>
          <ac:picMkLst>
            <pc:docMk/>
            <pc:sldMk cId="1996594265" sldId="298"/>
            <ac:picMk id="15" creationId="{E5F28DDD-2B5F-49C0-D68C-7A7D6863E22E}"/>
          </ac:picMkLst>
        </pc:picChg>
      </pc:sldChg>
      <pc:sldChg chg="addSp delSp modSp add mod">
        <pc:chgData name="Wardle, Nicholas" userId="c52a6687-8685-4323-9ea4-6d311eb2eaf5" providerId="ADAL" clId="{B047E4F1-0433-B94B-824C-53829930C812}" dt="2025-01-24T17:31:23.014" v="3594" actId="20577"/>
        <pc:sldMkLst>
          <pc:docMk/>
          <pc:sldMk cId="2790675085" sldId="299"/>
        </pc:sldMkLst>
        <pc:spChg chg="add mod">
          <ac:chgData name="Wardle, Nicholas" userId="c52a6687-8685-4323-9ea4-6d311eb2eaf5" providerId="ADAL" clId="{B047E4F1-0433-B94B-824C-53829930C812}" dt="2025-01-24T17:31:23.014" v="3594" actId="20577"/>
          <ac:spMkLst>
            <pc:docMk/>
            <pc:sldMk cId="2790675085" sldId="299"/>
            <ac:spMk id="3" creationId="{7C36BD32-1394-6045-73BA-9940B71C1572}"/>
          </ac:spMkLst>
        </pc:spChg>
        <pc:spChg chg="add mod">
          <ac:chgData name="Wardle, Nicholas" userId="c52a6687-8685-4323-9ea4-6d311eb2eaf5" providerId="ADAL" clId="{B047E4F1-0433-B94B-824C-53829930C812}" dt="2025-01-24T17:03:30.165" v="2150" actId="767"/>
          <ac:spMkLst>
            <pc:docMk/>
            <pc:sldMk cId="2790675085" sldId="299"/>
            <ac:spMk id="7" creationId="{E478B611-F8A3-B932-019C-51F06E5425ED}"/>
          </ac:spMkLst>
        </pc:spChg>
        <pc:spChg chg="mod">
          <ac:chgData name="Wardle, Nicholas" userId="c52a6687-8685-4323-9ea4-6d311eb2eaf5" providerId="ADAL" clId="{B047E4F1-0433-B94B-824C-53829930C812}" dt="2025-01-24T16:58:34.733" v="2096" actId="20577"/>
          <ac:spMkLst>
            <pc:docMk/>
            <pc:sldMk cId="2790675085" sldId="299"/>
            <ac:spMk id="8" creationId="{342B2E4C-AA66-40FD-D682-D01F801BF4E5}"/>
          </ac:spMkLst>
        </pc:spChg>
        <pc:spChg chg="add mod">
          <ac:chgData name="Wardle, Nicholas" userId="c52a6687-8685-4323-9ea4-6d311eb2eaf5" providerId="ADAL" clId="{B047E4F1-0433-B94B-824C-53829930C812}" dt="2025-01-24T17:27:08.223" v="3488" actId="1076"/>
          <ac:spMkLst>
            <pc:docMk/>
            <pc:sldMk cId="2790675085" sldId="299"/>
            <ac:spMk id="9" creationId="{551C5CB8-5575-40D1-CC9A-1217762E4DB7}"/>
          </ac:spMkLst>
        </pc:spChg>
        <pc:spChg chg="del">
          <ac:chgData name="Wardle, Nicholas" userId="c52a6687-8685-4323-9ea4-6d311eb2eaf5" providerId="ADAL" clId="{B047E4F1-0433-B94B-824C-53829930C812}" dt="2025-01-24T16:58:36.802" v="2097" actId="478"/>
          <ac:spMkLst>
            <pc:docMk/>
            <pc:sldMk cId="2790675085" sldId="299"/>
            <ac:spMk id="10" creationId="{DAE8622F-0527-52E2-172F-2988C6222AFD}"/>
          </ac:spMkLst>
        </pc:spChg>
        <pc:spChg chg="del">
          <ac:chgData name="Wardle, Nicholas" userId="c52a6687-8685-4323-9ea4-6d311eb2eaf5" providerId="ADAL" clId="{B047E4F1-0433-B94B-824C-53829930C812}" dt="2025-01-24T16:58:40.973" v="2101" actId="478"/>
          <ac:spMkLst>
            <pc:docMk/>
            <pc:sldMk cId="2790675085" sldId="299"/>
            <ac:spMk id="13" creationId="{283A2D8E-69E1-84B2-046F-2FDB79A842A2}"/>
          </ac:spMkLst>
        </pc:spChg>
        <pc:spChg chg="del">
          <ac:chgData name="Wardle, Nicholas" userId="c52a6687-8685-4323-9ea4-6d311eb2eaf5" providerId="ADAL" clId="{B047E4F1-0433-B94B-824C-53829930C812}" dt="2025-01-24T16:58:39.997" v="2100" actId="478"/>
          <ac:spMkLst>
            <pc:docMk/>
            <pc:sldMk cId="2790675085" sldId="299"/>
            <ac:spMk id="18" creationId="{372B5F19-F871-04A3-A398-83DFDD4AB71C}"/>
          </ac:spMkLst>
        </pc:spChg>
        <pc:picChg chg="add mod">
          <ac:chgData name="Wardle, Nicholas" userId="c52a6687-8685-4323-9ea4-6d311eb2eaf5" providerId="ADAL" clId="{B047E4F1-0433-B94B-824C-53829930C812}" dt="2025-01-24T17:03:06.845" v="2105" actId="1076"/>
          <ac:picMkLst>
            <pc:docMk/>
            <pc:sldMk cId="2790675085" sldId="299"/>
            <ac:picMk id="2" creationId="{12D6D5D1-DBF4-837B-EA35-FF8D6CFF9E62}"/>
          </ac:picMkLst>
        </pc:picChg>
        <pc:picChg chg="del">
          <ac:chgData name="Wardle, Nicholas" userId="c52a6687-8685-4323-9ea4-6d311eb2eaf5" providerId="ADAL" clId="{B047E4F1-0433-B94B-824C-53829930C812}" dt="2025-01-24T16:58:37.949" v="2099" actId="478"/>
          <ac:picMkLst>
            <pc:docMk/>
            <pc:sldMk cId="2790675085" sldId="299"/>
            <ac:picMk id="12" creationId="{EC297A89-06B8-E2C8-E47E-C05DA2F27E53}"/>
          </ac:picMkLst>
        </pc:picChg>
        <pc:picChg chg="add mod">
          <ac:chgData name="Wardle, Nicholas" userId="c52a6687-8685-4323-9ea4-6d311eb2eaf5" providerId="ADAL" clId="{B047E4F1-0433-B94B-824C-53829930C812}" dt="2025-01-24T17:27:58.805" v="3509" actId="1076"/>
          <ac:picMkLst>
            <pc:docMk/>
            <pc:sldMk cId="2790675085" sldId="299"/>
            <ac:picMk id="14" creationId="{E5C64F83-5E0D-6C53-E604-15971AC5F2A1}"/>
          </ac:picMkLst>
        </pc:picChg>
        <pc:picChg chg="del">
          <ac:chgData name="Wardle, Nicholas" userId="c52a6687-8685-4323-9ea4-6d311eb2eaf5" providerId="ADAL" clId="{B047E4F1-0433-B94B-824C-53829930C812}" dt="2025-01-24T16:58:37.645" v="2098" actId="478"/>
          <ac:picMkLst>
            <pc:docMk/>
            <pc:sldMk cId="2790675085" sldId="299"/>
            <ac:picMk id="15" creationId="{E5F28DDD-2B5F-49C0-D68C-7A7D6863E22E}"/>
          </ac:picMkLst>
        </pc:picChg>
      </pc:sldChg>
      <pc:sldChg chg="addSp delSp modSp new mod">
        <pc:chgData name="Wardle, Nicholas" userId="c52a6687-8685-4323-9ea4-6d311eb2eaf5" providerId="ADAL" clId="{B047E4F1-0433-B94B-824C-53829930C812}" dt="2025-01-24T17:29:16.431" v="3538" actId="167"/>
        <pc:sldMkLst>
          <pc:docMk/>
          <pc:sldMk cId="1130599431" sldId="300"/>
        </pc:sldMkLst>
        <pc:spChg chg="del">
          <ac:chgData name="Wardle, Nicholas" userId="c52a6687-8685-4323-9ea4-6d311eb2eaf5" providerId="ADAL" clId="{B047E4F1-0433-B94B-824C-53829930C812}" dt="2025-01-24T17:06:20.612" v="2457"/>
          <ac:spMkLst>
            <pc:docMk/>
            <pc:sldMk cId="1130599431" sldId="300"/>
            <ac:spMk id="2" creationId="{1A1AD366-1757-03BB-1B59-B2E3F96B0D52}"/>
          </ac:spMkLst>
        </pc:spChg>
        <pc:spChg chg="mod">
          <ac:chgData name="Wardle, Nicholas" userId="c52a6687-8685-4323-9ea4-6d311eb2eaf5" providerId="ADAL" clId="{B047E4F1-0433-B94B-824C-53829930C812}" dt="2025-01-24T17:29:05.489" v="3533" actId="20577"/>
          <ac:spMkLst>
            <pc:docMk/>
            <pc:sldMk cId="1130599431" sldId="300"/>
            <ac:spMk id="3" creationId="{FFEAE348-15F9-0EAF-8B0B-0852556A49AC}"/>
          </ac:spMkLst>
        </pc:spChg>
        <pc:spChg chg="del">
          <ac:chgData name="Wardle, Nicholas" userId="c52a6687-8685-4323-9ea4-6d311eb2eaf5" providerId="ADAL" clId="{B047E4F1-0433-B94B-824C-53829930C812}" dt="2025-01-24T17:06:22.570" v="2458" actId="478"/>
          <ac:spMkLst>
            <pc:docMk/>
            <pc:sldMk cId="1130599431" sldId="300"/>
            <ac:spMk id="7" creationId="{264A79C2-ED00-61EC-DEC9-5A96247419E0}"/>
          </ac:spMkLst>
        </pc:spChg>
        <pc:spChg chg="add mod">
          <ac:chgData name="Wardle, Nicholas" userId="c52a6687-8685-4323-9ea4-6d311eb2eaf5" providerId="ADAL" clId="{B047E4F1-0433-B94B-824C-53829930C812}" dt="2025-01-24T17:06:20.612" v="2457"/>
          <ac:spMkLst>
            <pc:docMk/>
            <pc:sldMk cId="1130599431" sldId="300"/>
            <ac:spMk id="8" creationId="{892459D4-602E-DC1D-B472-328CA459292F}"/>
          </ac:spMkLst>
        </pc:spChg>
        <pc:picChg chg="add mod">
          <ac:chgData name="Wardle, Nicholas" userId="c52a6687-8685-4323-9ea4-6d311eb2eaf5" providerId="ADAL" clId="{B047E4F1-0433-B94B-824C-53829930C812}" dt="2025-01-24T17:29:14.137" v="3537" actId="1076"/>
          <ac:picMkLst>
            <pc:docMk/>
            <pc:sldMk cId="1130599431" sldId="300"/>
            <ac:picMk id="10" creationId="{DBD82F45-BECB-8652-AC89-ACEF1BEF2BE3}"/>
          </ac:picMkLst>
        </pc:picChg>
        <pc:picChg chg="add mod">
          <ac:chgData name="Wardle, Nicholas" userId="c52a6687-8685-4323-9ea4-6d311eb2eaf5" providerId="ADAL" clId="{B047E4F1-0433-B94B-824C-53829930C812}" dt="2025-01-24T17:29:16.431" v="3538" actId="167"/>
          <ac:picMkLst>
            <pc:docMk/>
            <pc:sldMk cId="1130599431" sldId="300"/>
            <ac:picMk id="12" creationId="{FDC868BB-66E5-E033-4EF0-722D7E1E31BB}"/>
          </ac:picMkLst>
        </pc:picChg>
      </pc:sldChg>
      <pc:sldChg chg="addSp delSp modSp new mod">
        <pc:chgData name="Wardle, Nicholas" userId="c52a6687-8685-4323-9ea4-6d311eb2eaf5" providerId="ADAL" clId="{B047E4F1-0433-B94B-824C-53829930C812}" dt="2025-01-24T17:14:16.323" v="3421" actId="1076"/>
        <pc:sldMkLst>
          <pc:docMk/>
          <pc:sldMk cId="3163587690" sldId="301"/>
        </pc:sldMkLst>
        <pc:spChg chg="mod">
          <ac:chgData name="Wardle, Nicholas" userId="c52a6687-8685-4323-9ea4-6d311eb2eaf5" providerId="ADAL" clId="{B047E4F1-0433-B94B-824C-53829930C812}" dt="2025-01-24T17:08:31.103" v="2963" actId="20577"/>
          <ac:spMkLst>
            <pc:docMk/>
            <pc:sldMk cId="3163587690" sldId="301"/>
            <ac:spMk id="2" creationId="{DA39E2AF-8262-A320-A627-50A5AE887D5A}"/>
          </ac:spMkLst>
        </pc:spChg>
        <pc:spChg chg="mod">
          <ac:chgData name="Wardle, Nicholas" userId="c52a6687-8685-4323-9ea4-6d311eb2eaf5" providerId="ADAL" clId="{B047E4F1-0433-B94B-824C-53829930C812}" dt="2025-01-24T17:14:14.723" v="3420" actId="1076"/>
          <ac:spMkLst>
            <pc:docMk/>
            <pc:sldMk cId="3163587690" sldId="301"/>
            <ac:spMk id="3" creationId="{19F3A3B3-6AAE-E5C4-7F0B-CC8C5BFEDDED}"/>
          </ac:spMkLst>
        </pc:spChg>
        <pc:spChg chg="del">
          <ac:chgData name="Wardle, Nicholas" userId="c52a6687-8685-4323-9ea4-6d311eb2eaf5" providerId="ADAL" clId="{B047E4F1-0433-B94B-824C-53829930C812}" dt="2025-01-24T17:08:12.339" v="2894" actId="478"/>
          <ac:spMkLst>
            <pc:docMk/>
            <pc:sldMk cId="3163587690" sldId="301"/>
            <ac:spMk id="7" creationId="{513704C2-913C-1523-3AAD-A5F0C0B30806}"/>
          </ac:spMkLst>
        </pc:spChg>
        <pc:picChg chg="add mod">
          <ac:chgData name="Wardle, Nicholas" userId="c52a6687-8685-4323-9ea4-6d311eb2eaf5" providerId="ADAL" clId="{B047E4F1-0433-B94B-824C-53829930C812}" dt="2025-01-24T17:09:01.713" v="2978" actId="1076"/>
          <ac:picMkLst>
            <pc:docMk/>
            <pc:sldMk cId="3163587690" sldId="301"/>
            <ac:picMk id="9" creationId="{01927421-4C82-AA2C-7921-9536C3871BCD}"/>
          </ac:picMkLst>
        </pc:picChg>
        <pc:picChg chg="add mod">
          <ac:chgData name="Wardle, Nicholas" userId="c52a6687-8685-4323-9ea4-6d311eb2eaf5" providerId="ADAL" clId="{B047E4F1-0433-B94B-824C-53829930C812}" dt="2025-01-24T17:14:16.323" v="3421" actId="1076"/>
          <ac:picMkLst>
            <pc:docMk/>
            <pc:sldMk cId="3163587690" sldId="301"/>
            <ac:picMk id="11" creationId="{533DA62B-9E3C-85CD-EA8A-30D2F4D88C1E}"/>
          </ac:picMkLst>
        </pc:picChg>
      </pc:sldChg>
      <pc:sldChg chg="addSp delSp modSp new mod">
        <pc:chgData name="Wardle, Nicholas" userId="c52a6687-8685-4323-9ea4-6d311eb2eaf5" providerId="ADAL" clId="{B047E4F1-0433-B94B-824C-53829930C812}" dt="2025-01-27T10:56:04.578" v="5217" actId="20577"/>
        <pc:sldMkLst>
          <pc:docMk/>
          <pc:sldMk cId="4057398852" sldId="302"/>
        </pc:sldMkLst>
        <pc:spChg chg="mod">
          <ac:chgData name="Wardle, Nicholas" userId="c52a6687-8685-4323-9ea4-6d311eb2eaf5" providerId="ADAL" clId="{B047E4F1-0433-B94B-824C-53829930C812}" dt="2025-01-24T17:14:32.661" v="3445" actId="20577"/>
          <ac:spMkLst>
            <pc:docMk/>
            <pc:sldMk cId="4057398852" sldId="302"/>
            <ac:spMk id="2" creationId="{CDA7261E-9900-A9F1-CED3-EB0E2541424E}"/>
          </ac:spMkLst>
        </pc:spChg>
        <pc:spChg chg="del">
          <ac:chgData name="Wardle, Nicholas" userId="c52a6687-8685-4323-9ea4-6d311eb2eaf5" providerId="ADAL" clId="{B047E4F1-0433-B94B-824C-53829930C812}" dt="2025-01-24T17:14:36.384" v="3447" actId="478"/>
          <ac:spMkLst>
            <pc:docMk/>
            <pc:sldMk cId="4057398852" sldId="302"/>
            <ac:spMk id="3" creationId="{C6279668-24D1-54E8-B83C-33D4B8166EDD}"/>
          </ac:spMkLst>
        </pc:spChg>
        <pc:spChg chg="del">
          <ac:chgData name="Wardle, Nicholas" userId="c52a6687-8685-4323-9ea4-6d311eb2eaf5" providerId="ADAL" clId="{B047E4F1-0433-B94B-824C-53829930C812}" dt="2025-01-24T17:14:34.776" v="3446" actId="478"/>
          <ac:spMkLst>
            <pc:docMk/>
            <pc:sldMk cId="4057398852" sldId="302"/>
            <ac:spMk id="7" creationId="{306FBB64-F7C2-2824-EF65-FDEFB9F0F85F}"/>
          </ac:spMkLst>
        </pc:spChg>
        <pc:spChg chg="add mod">
          <ac:chgData name="Wardle, Nicholas" userId="c52a6687-8685-4323-9ea4-6d311eb2eaf5" providerId="ADAL" clId="{B047E4F1-0433-B94B-824C-53829930C812}" dt="2025-01-27T10:27:13.437" v="5000" actId="1076"/>
          <ac:spMkLst>
            <pc:docMk/>
            <pc:sldMk cId="4057398852" sldId="302"/>
            <ac:spMk id="8" creationId="{12D92A8F-E02D-487F-72D0-AE1BF7FF2138}"/>
          </ac:spMkLst>
        </pc:spChg>
        <pc:spChg chg="add del mod">
          <ac:chgData name="Wardle, Nicholas" userId="c52a6687-8685-4323-9ea4-6d311eb2eaf5" providerId="ADAL" clId="{B047E4F1-0433-B94B-824C-53829930C812}" dt="2025-01-27T10:27:03.019" v="4996" actId="21"/>
          <ac:spMkLst>
            <pc:docMk/>
            <pc:sldMk cId="4057398852" sldId="302"/>
            <ac:spMk id="9" creationId="{6CF35887-78CF-7897-5C55-185EF2C6FD3D}"/>
          </ac:spMkLst>
        </pc:spChg>
        <pc:spChg chg="add del mod">
          <ac:chgData name="Wardle, Nicholas" userId="c52a6687-8685-4323-9ea4-6d311eb2eaf5" providerId="ADAL" clId="{B047E4F1-0433-B94B-824C-53829930C812}" dt="2025-01-27T10:25:29.282" v="4995" actId="478"/>
          <ac:spMkLst>
            <pc:docMk/>
            <pc:sldMk cId="4057398852" sldId="302"/>
            <ac:spMk id="10" creationId="{11ABE708-6C6D-590B-9E09-3DCD73B17BD5}"/>
          </ac:spMkLst>
        </pc:spChg>
        <pc:spChg chg="add mod">
          <ac:chgData name="Wardle, Nicholas" userId="c52a6687-8685-4323-9ea4-6d311eb2eaf5" providerId="ADAL" clId="{B047E4F1-0433-B94B-824C-53829930C812}" dt="2025-01-27T10:53:11.919" v="5068"/>
          <ac:spMkLst>
            <pc:docMk/>
            <pc:sldMk cId="4057398852" sldId="302"/>
            <ac:spMk id="11" creationId="{9F7A2015-5E48-18A5-B322-BBC578A45633}"/>
          </ac:spMkLst>
        </pc:spChg>
        <pc:spChg chg="add mod">
          <ac:chgData name="Wardle, Nicholas" userId="c52a6687-8685-4323-9ea4-6d311eb2eaf5" providerId="ADAL" clId="{B047E4F1-0433-B94B-824C-53829930C812}" dt="2025-01-27T10:53:24.676" v="5073" actId="1076"/>
          <ac:spMkLst>
            <pc:docMk/>
            <pc:sldMk cId="4057398852" sldId="302"/>
            <ac:spMk id="15" creationId="{AD6A4E63-CA3C-B1FD-31D3-B96A0B41A702}"/>
          </ac:spMkLst>
        </pc:spChg>
        <pc:spChg chg="add mod">
          <ac:chgData name="Wardle, Nicholas" userId="c52a6687-8685-4323-9ea4-6d311eb2eaf5" providerId="ADAL" clId="{B047E4F1-0433-B94B-824C-53829930C812}" dt="2025-01-27T10:54:17.443" v="5080" actId="2085"/>
          <ac:spMkLst>
            <pc:docMk/>
            <pc:sldMk cId="4057398852" sldId="302"/>
            <ac:spMk id="16" creationId="{79E2E079-792E-046A-8D8A-D653A3C0F7E8}"/>
          </ac:spMkLst>
        </pc:spChg>
        <pc:spChg chg="add mod">
          <ac:chgData name="Wardle, Nicholas" userId="c52a6687-8685-4323-9ea4-6d311eb2eaf5" providerId="ADAL" clId="{B047E4F1-0433-B94B-824C-53829930C812}" dt="2025-01-27T10:54:22.344" v="5082" actId="1076"/>
          <ac:spMkLst>
            <pc:docMk/>
            <pc:sldMk cId="4057398852" sldId="302"/>
            <ac:spMk id="17" creationId="{0ABD6698-B750-44CA-D265-FC05AD496910}"/>
          </ac:spMkLst>
        </pc:spChg>
        <pc:spChg chg="add mod">
          <ac:chgData name="Wardle, Nicholas" userId="c52a6687-8685-4323-9ea4-6d311eb2eaf5" providerId="ADAL" clId="{B047E4F1-0433-B94B-824C-53829930C812}" dt="2025-01-27T10:56:04.578" v="5217" actId="20577"/>
          <ac:spMkLst>
            <pc:docMk/>
            <pc:sldMk cId="4057398852" sldId="302"/>
            <ac:spMk id="19" creationId="{AD2401C0-7BDE-5157-9BB8-FEE6D36EC576}"/>
          </ac:spMkLst>
        </pc:spChg>
        <pc:picChg chg="add mod">
          <ac:chgData name="Wardle, Nicholas" userId="c52a6687-8685-4323-9ea4-6d311eb2eaf5" providerId="ADAL" clId="{B047E4F1-0433-B94B-824C-53829930C812}" dt="2025-01-27T10:27:53.510" v="5025" actId="1076"/>
          <ac:picMkLst>
            <pc:docMk/>
            <pc:sldMk cId="4057398852" sldId="302"/>
            <ac:picMk id="12" creationId="{1BF09BFF-618E-C4F6-52CE-E190EBE975A9}"/>
          </ac:picMkLst>
        </pc:picChg>
        <pc:picChg chg="add mod">
          <ac:chgData name="Wardle, Nicholas" userId="c52a6687-8685-4323-9ea4-6d311eb2eaf5" providerId="ADAL" clId="{B047E4F1-0433-B94B-824C-53829930C812}" dt="2025-01-27T10:51:54.993" v="5067" actId="1076"/>
          <ac:picMkLst>
            <pc:docMk/>
            <pc:sldMk cId="4057398852" sldId="302"/>
            <ac:picMk id="13" creationId="{75AF11BA-B4AF-15C4-1BFA-CCAC8D5A72C0}"/>
          </ac:picMkLst>
        </pc:picChg>
        <pc:picChg chg="add mod">
          <ac:chgData name="Wardle, Nicholas" userId="c52a6687-8685-4323-9ea4-6d311eb2eaf5" providerId="ADAL" clId="{B047E4F1-0433-B94B-824C-53829930C812}" dt="2025-01-27T10:53:16.519" v="5070" actId="1076"/>
          <ac:picMkLst>
            <pc:docMk/>
            <pc:sldMk cId="4057398852" sldId="302"/>
            <ac:picMk id="14" creationId="{8D95017B-8F9F-21A9-AE0C-483C2139E2A3}"/>
          </ac:picMkLst>
        </pc:picChg>
        <pc:picChg chg="add mod">
          <ac:chgData name="Wardle, Nicholas" userId="c52a6687-8685-4323-9ea4-6d311eb2eaf5" providerId="ADAL" clId="{B047E4F1-0433-B94B-824C-53829930C812}" dt="2025-01-27T10:55:25.844" v="5086" actId="1076"/>
          <ac:picMkLst>
            <pc:docMk/>
            <pc:sldMk cId="4057398852" sldId="302"/>
            <ac:picMk id="18" creationId="{FAE9623F-6E26-65BC-8C06-F5DEEF636045}"/>
          </ac:picMkLst>
        </pc:picChg>
      </pc:sldChg>
      <pc:sldChg chg="addSp delSp modSp add mod">
        <pc:chgData name="Wardle, Nicholas" userId="c52a6687-8685-4323-9ea4-6d311eb2eaf5" providerId="ADAL" clId="{B047E4F1-0433-B94B-824C-53829930C812}" dt="2025-01-24T17:31:41.284" v="3596" actId="1076"/>
        <pc:sldMkLst>
          <pc:docMk/>
          <pc:sldMk cId="1280511173" sldId="303"/>
        </pc:sldMkLst>
        <pc:spChg chg="del">
          <ac:chgData name="Wardle, Nicholas" userId="c52a6687-8685-4323-9ea4-6d311eb2eaf5" providerId="ADAL" clId="{B047E4F1-0433-B94B-824C-53829930C812}" dt="2025-01-24T17:29:40.336" v="3540" actId="478"/>
          <ac:spMkLst>
            <pc:docMk/>
            <pc:sldMk cId="1280511173" sldId="303"/>
            <ac:spMk id="3" creationId="{19F3A3B3-6AAE-E5C4-7F0B-CC8C5BFEDDED}"/>
          </ac:spMkLst>
        </pc:spChg>
        <pc:spChg chg="add del mod">
          <ac:chgData name="Wardle, Nicholas" userId="c52a6687-8685-4323-9ea4-6d311eb2eaf5" providerId="ADAL" clId="{B047E4F1-0433-B94B-824C-53829930C812}" dt="2025-01-24T17:29:44.435" v="3541" actId="478"/>
          <ac:spMkLst>
            <pc:docMk/>
            <pc:sldMk cId="1280511173" sldId="303"/>
            <ac:spMk id="8" creationId="{4C3D4EB5-64FB-B183-7979-4351B8FF85FD}"/>
          </ac:spMkLst>
        </pc:spChg>
        <pc:spChg chg="add mod">
          <ac:chgData name="Wardle, Nicholas" userId="c52a6687-8685-4323-9ea4-6d311eb2eaf5" providerId="ADAL" clId="{B047E4F1-0433-B94B-824C-53829930C812}" dt="2025-01-24T17:30:11.145" v="3562" actId="14100"/>
          <ac:spMkLst>
            <pc:docMk/>
            <pc:sldMk cId="1280511173" sldId="303"/>
            <ac:spMk id="12" creationId="{ABFD76A4-A65B-8BC7-9F2F-A92698AD1A9C}"/>
          </ac:spMkLst>
        </pc:spChg>
        <pc:spChg chg="add mod">
          <ac:chgData name="Wardle, Nicholas" userId="c52a6687-8685-4323-9ea4-6d311eb2eaf5" providerId="ADAL" clId="{B047E4F1-0433-B94B-824C-53829930C812}" dt="2025-01-24T17:30:44.634" v="3580"/>
          <ac:spMkLst>
            <pc:docMk/>
            <pc:sldMk cId="1280511173" sldId="303"/>
            <ac:spMk id="15" creationId="{6D5CF05E-97CA-DE1C-8A09-36A3951A79DF}"/>
          </ac:spMkLst>
        </pc:spChg>
        <pc:spChg chg="add mod">
          <ac:chgData name="Wardle, Nicholas" userId="c52a6687-8685-4323-9ea4-6d311eb2eaf5" providerId="ADAL" clId="{B047E4F1-0433-B94B-824C-53829930C812}" dt="2025-01-24T17:31:04.101" v="3590" actId="1076"/>
          <ac:spMkLst>
            <pc:docMk/>
            <pc:sldMk cId="1280511173" sldId="303"/>
            <ac:spMk id="18" creationId="{394D24BF-A066-E32F-5AA0-32AFFA66A7F9}"/>
          </ac:spMkLst>
        </pc:spChg>
        <pc:picChg chg="del">
          <ac:chgData name="Wardle, Nicholas" userId="c52a6687-8685-4323-9ea4-6d311eb2eaf5" providerId="ADAL" clId="{B047E4F1-0433-B94B-824C-53829930C812}" dt="2025-01-24T17:29:45.639" v="3542" actId="478"/>
          <ac:picMkLst>
            <pc:docMk/>
            <pc:sldMk cId="1280511173" sldId="303"/>
            <ac:picMk id="9" creationId="{01927421-4C82-AA2C-7921-9536C3871BCD}"/>
          </ac:picMkLst>
        </pc:picChg>
        <pc:picChg chg="del">
          <ac:chgData name="Wardle, Nicholas" userId="c52a6687-8685-4323-9ea4-6d311eb2eaf5" providerId="ADAL" clId="{B047E4F1-0433-B94B-824C-53829930C812}" dt="2025-01-24T17:29:46.168" v="3543" actId="478"/>
          <ac:picMkLst>
            <pc:docMk/>
            <pc:sldMk cId="1280511173" sldId="303"/>
            <ac:picMk id="11" creationId="{533DA62B-9E3C-85CD-EA8A-30D2F4D88C1E}"/>
          </ac:picMkLst>
        </pc:picChg>
        <pc:picChg chg="add mod">
          <ac:chgData name="Wardle, Nicholas" userId="c52a6687-8685-4323-9ea4-6d311eb2eaf5" providerId="ADAL" clId="{B047E4F1-0433-B94B-824C-53829930C812}" dt="2025-01-24T17:30:15.987" v="3564" actId="1076"/>
          <ac:picMkLst>
            <pc:docMk/>
            <pc:sldMk cId="1280511173" sldId="303"/>
            <ac:picMk id="13" creationId="{EF092329-8A02-1F6F-B3E4-036A269441ED}"/>
          </ac:picMkLst>
        </pc:picChg>
        <pc:picChg chg="add mod">
          <ac:chgData name="Wardle, Nicholas" userId="c52a6687-8685-4323-9ea4-6d311eb2eaf5" providerId="ADAL" clId="{B047E4F1-0433-B94B-824C-53829930C812}" dt="2025-01-24T17:30:36.735" v="3578" actId="1076"/>
          <ac:picMkLst>
            <pc:docMk/>
            <pc:sldMk cId="1280511173" sldId="303"/>
            <ac:picMk id="16" creationId="{9AE1743D-09BC-7B2B-A34E-EA1E9670285F}"/>
          </ac:picMkLst>
        </pc:picChg>
        <pc:picChg chg="add mod">
          <ac:chgData name="Wardle, Nicholas" userId="c52a6687-8685-4323-9ea4-6d311eb2eaf5" providerId="ADAL" clId="{B047E4F1-0433-B94B-824C-53829930C812}" dt="2025-01-24T17:31:01.018" v="3589" actId="1076"/>
          <ac:picMkLst>
            <pc:docMk/>
            <pc:sldMk cId="1280511173" sldId="303"/>
            <ac:picMk id="19" creationId="{181767E9-4C78-8695-4429-EDFBB262A253}"/>
          </ac:picMkLst>
        </pc:picChg>
        <pc:picChg chg="add mod">
          <ac:chgData name="Wardle, Nicholas" userId="c52a6687-8685-4323-9ea4-6d311eb2eaf5" providerId="ADAL" clId="{B047E4F1-0433-B94B-824C-53829930C812}" dt="2025-01-24T17:31:41.284" v="3596" actId="1076"/>
          <ac:picMkLst>
            <pc:docMk/>
            <pc:sldMk cId="1280511173" sldId="303"/>
            <ac:picMk id="20" creationId="{DCB18E9D-8E2A-26A3-D602-C0BA0E589110}"/>
          </ac:picMkLst>
        </pc:picChg>
        <pc:picChg chg="add mod">
          <ac:chgData name="Wardle, Nicholas" userId="c52a6687-8685-4323-9ea4-6d311eb2eaf5" providerId="ADAL" clId="{B047E4F1-0433-B94B-824C-53829930C812}" dt="2025-01-24T17:31:41.284" v="3596" actId="1076"/>
          <ac:picMkLst>
            <pc:docMk/>
            <pc:sldMk cId="1280511173" sldId="303"/>
            <ac:picMk id="21" creationId="{F51E4EE0-C45A-EFCC-B603-0F301C20D764}"/>
          </ac:picMkLst>
        </pc:picChg>
      </pc:sldChg>
      <pc:sldChg chg="addSp delSp modSp add mod">
        <pc:chgData name="Wardle, Nicholas" userId="c52a6687-8685-4323-9ea4-6d311eb2eaf5" providerId="ADAL" clId="{B047E4F1-0433-B94B-824C-53829930C812}" dt="2025-01-24T17:33:16.082" v="3669" actId="1076"/>
        <pc:sldMkLst>
          <pc:docMk/>
          <pc:sldMk cId="582409314" sldId="304"/>
        </pc:sldMkLst>
        <pc:spChg chg="add mod">
          <ac:chgData name="Wardle, Nicholas" userId="c52a6687-8685-4323-9ea4-6d311eb2eaf5" providerId="ADAL" clId="{B047E4F1-0433-B94B-824C-53829930C812}" dt="2025-01-24T17:32:27.416" v="3656" actId="14100"/>
          <ac:spMkLst>
            <pc:docMk/>
            <pc:sldMk cId="582409314" sldId="304"/>
            <ac:spMk id="7" creationId="{DD6BD063-8AC6-3966-4028-5A27149E9369}"/>
          </ac:spMkLst>
        </pc:spChg>
        <pc:spChg chg="add mod">
          <ac:chgData name="Wardle, Nicholas" userId="c52a6687-8685-4323-9ea4-6d311eb2eaf5" providerId="ADAL" clId="{B047E4F1-0433-B94B-824C-53829930C812}" dt="2025-01-24T17:33:16.082" v="3669" actId="1076"/>
          <ac:spMkLst>
            <pc:docMk/>
            <pc:sldMk cId="582409314" sldId="304"/>
            <ac:spMk id="8" creationId="{DF928A34-3AC6-BC6D-A6DE-B19B23EDB957}"/>
          </ac:spMkLst>
        </pc:spChg>
        <pc:spChg chg="del">
          <ac:chgData name="Wardle, Nicholas" userId="c52a6687-8685-4323-9ea4-6d311eb2eaf5" providerId="ADAL" clId="{B047E4F1-0433-B94B-824C-53829930C812}" dt="2025-01-24T17:31:58.038" v="3599" actId="478"/>
          <ac:spMkLst>
            <pc:docMk/>
            <pc:sldMk cId="582409314" sldId="304"/>
            <ac:spMk id="12" creationId="{ABFD76A4-A65B-8BC7-9F2F-A92698AD1A9C}"/>
          </ac:spMkLst>
        </pc:spChg>
        <pc:spChg chg="del">
          <ac:chgData name="Wardle, Nicholas" userId="c52a6687-8685-4323-9ea4-6d311eb2eaf5" providerId="ADAL" clId="{B047E4F1-0433-B94B-824C-53829930C812}" dt="2025-01-24T17:31:56.238" v="3598" actId="478"/>
          <ac:spMkLst>
            <pc:docMk/>
            <pc:sldMk cId="582409314" sldId="304"/>
            <ac:spMk id="15" creationId="{6D5CF05E-97CA-DE1C-8A09-36A3951A79DF}"/>
          </ac:spMkLst>
        </pc:spChg>
        <pc:spChg chg="del">
          <ac:chgData name="Wardle, Nicholas" userId="c52a6687-8685-4323-9ea4-6d311eb2eaf5" providerId="ADAL" clId="{B047E4F1-0433-B94B-824C-53829930C812}" dt="2025-01-24T17:32:04.045" v="3603" actId="478"/>
          <ac:spMkLst>
            <pc:docMk/>
            <pc:sldMk cId="582409314" sldId="304"/>
            <ac:spMk id="18" creationId="{394D24BF-A066-E32F-5AA0-32AFFA66A7F9}"/>
          </ac:spMkLst>
        </pc:spChg>
        <pc:picChg chg="add mod">
          <ac:chgData name="Wardle, Nicholas" userId="c52a6687-8685-4323-9ea4-6d311eb2eaf5" providerId="ADAL" clId="{B047E4F1-0433-B94B-824C-53829930C812}" dt="2025-01-24T17:32:29.133" v="3657" actId="1076"/>
          <ac:picMkLst>
            <pc:docMk/>
            <pc:sldMk cId="582409314" sldId="304"/>
            <ac:picMk id="3" creationId="{8075CE1F-6A92-2257-69AE-0683910B9C43}"/>
          </ac:picMkLst>
        </pc:picChg>
        <pc:picChg chg="add mod">
          <ac:chgData name="Wardle, Nicholas" userId="c52a6687-8685-4323-9ea4-6d311eb2eaf5" providerId="ADAL" clId="{B047E4F1-0433-B94B-824C-53829930C812}" dt="2025-01-24T17:33:14.182" v="3668" actId="1076"/>
          <ac:picMkLst>
            <pc:docMk/>
            <pc:sldMk cId="582409314" sldId="304"/>
            <ac:picMk id="10" creationId="{FBADD8BE-B8EB-93B7-B4B5-3988B8788A89}"/>
          </ac:picMkLst>
        </pc:picChg>
        <pc:picChg chg="del">
          <ac:chgData name="Wardle, Nicholas" userId="c52a6687-8685-4323-9ea4-6d311eb2eaf5" providerId="ADAL" clId="{B047E4F1-0433-B94B-824C-53829930C812}" dt="2025-01-24T17:31:59.579" v="3600" actId="478"/>
          <ac:picMkLst>
            <pc:docMk/>
            <pc:sldMk cId="582409314" sldId="304"/>
            <ac:picMk id="13" creationId="{EF092329-8A02-1F6F-B3E4-036A269441ED}"/>
          </ac:picMkLst>
        </pc:picChg>
        <pc:picChg chg="del mod">
          <ac:chgData name="Wardle, Nicholas" userId="c52a6687-8685-4323-9ea4-6d311eb2eaf5" providerId="ADAL" clId="{B047E4F1-0433-B94B-824C-53829930C812}" dt="2025-01-24T17:32:02.021" v="3602" actId="478"/>
          <ac:picMkLst>
            <pc:docMk/>
            <pc:sldMk cId="582409314" sldId="304"/>
            <ac:picMk id="16" creationId="{9AE1743D-09BC-7B2B-A34E-EA1E9670285F}"/>
          </ac:picMkLst>
        </pc:picChg>
        <pc:picChg chg="mod">
          <ac:chgData name="Wardle, Nicholas" userId="c52a6687-8685-4323-9ea4-6d311eb2eaf5" providerId="ADAL" clId="{B047E4F1-0433-B94B-824C-53829930C812}" dt="2025-01-24T17:32:06.017" v="3604" actId="1076"/>
          <ac:picMkLst>
            <pc:docMk/>
            <pc:sldMk cId="582409314" sldId="304"/>
            <ac:picMk id="19" creationId="{181767E9-4C78-8695-4429-EDFBB262A253}"/>
          </ac:picMkLst>
        </pc:picChg>
        <pc:picChg chg="del">
          <ac:chgData name="Wardle, Nicholas" userId="c52a6687-8685-4323-9ea4-6d311eb2eaf5" providerId="ADAL" clId="{B047E4F1-0433-B94B-824C-53829930C812}" dt="2025-01-24T17:32:07.027" v="3605" actId="478"/>
          <ac:picMkLst>
            <pc:docMk/>
            <pc:sldMk cId="582409314" sldId="304"/>
            <ac:picMk id="20" creationId="{DCB18E9D-8E2A-26A3-D602-C0BA0E589110}"/>
          </ac:picMkLst>
        </pc:picChg>
        <pc:picChg chg="del">
          <ac:chgData name="Wardle, Nicholas" userId="c52a6687-8685-4323-9ea4-6d311eb2eaf5" providerId="ADAL" clId="{B047E4F1-0433-B94B-824C-53829930C812}" dt="2025-01-24T17:32:08.399" v="3606" actId="478"/>
          <ac:picMkLst>
            <pc:docMk/>
            <pc:sldMk cId="582409314" sldId="304"/>
            <ac:picMk id="21" creationId="{F51E4EE0-C45A-EFCC-B603-0F301C20D764}"/>
          </ac:picMkLst>
        </pc:picChg>
      </pc:sldChg>
      <pc:sldChg chg="addSp modSp add mod">
        <pc:chgData name="Wardle, Nicholas" userId="c52a6687-8685-4323-9ea4-6d311eb2eaf5" providerId="ADAL" clId="{B047E4F1-0433-B94B-824C-53829930C812}" dt="2025-01-24T17:34:50.697" v="3695" actId="14100"/>
        <pc:sldMkLst>
          <pc:docMk/>
          <pc:sldMk cId="1800270984" sldId="305"/>
        </pc:sldMkLst>
        <pc:spChg chg="add mod">
          <ac:chgData name="Wardle, Nicholas" userId="c52a6687-8685-4323-9ea4-6d311eb2eaf5" providerId="ADAL" clId="{B047E4F1-0433-B94B-824C-53829930C812}" dt="2025-01-24T17:34:01.856" v="3684" actId="207"/>
          <ac:spMkLst>
            <pc:docMk/>
            <pc:sldMk cId="1800270984" sldId="305"/>
            <ac:spMk id="11" creationId="{3F608BBB-0197-7F84-8B9B-ED2B3C9576C3}"/>
          </ac:spMkLst>
        </pc:spChg>
        <pc:spChg chg="add mod">
          <ac:chgData name="Wardle, Nicholas" userId="c52a6687-8685-4323-9ea4-6d311eb2eaf5" providerId="ADAL" clId="{B047E4F1-0433-B94B-824C-53829930C812}" dt="2025-01-24T17:34:14.649" v="3688" actId="1582"/>
          <ac:spMkLst>
            <pc:docMk/>
            <pc:sldMk cId="1800270984" sldId="305"/>
            <ac:spMk id="12" creationId="{81AC564B-FA7A-30A8-1F4B-29A47FDDF784}"/>
          </ac:spMkLst>
        </pc:spChg>
        <pc:spChg chg="add mod">
          <ac:chgData name="Wardle, Nicholas" userId="c52a6687-8685-4323-9ea4-6d311eb2eaf5" providerId="ADAL" clId="{B047E4F1-0433-B94B-824C-53829930C812}" dt="2025-01-24T17:34:26.248" v="3691" actId="208"/>
          <ac:spMkLst>
            <pc:docMk/>
            <pc:sldMk cId="1800270984" sldId="305"/>
            <ac:spMk id="13" creationId="{C9D3CFDF-B4AF-FABF-777F-927300F31A13}"/>
          </ac:spMkLst>
        </pc:spChg>
        <pc:spChg chg="add mod">
          <ac:chgData name="Wardle, Nicholas" userId="c52a6687-8685-4323-9ea4-6d311eb2eaf5" providerId="ADAL" clId="{B047E4F1-0433-B94B-824C-53829930C812}" dt="2025-01-24T17:34:50.697" v="3695" actId="14100"/>
          <ac:spMkLst>
            <pc:docMk/>
            <pc:sldMk cId="1800270984" sldId="305"/>
            <ac:spMk id="14" creationId="{7FDB9BD7-2A2B-5971-8EBC-F7CEE13AB9C0}"/>
          </ac:spMkLst>
        </pc:spChg>
      </pc:sldChg>
      <pc:sldChg chg="addSp delSp modSp new mod">
        <pc:chgData name="Wardle, Nicholas" userId="c52a6687-8685-4323-9ea4-6d311eb2eaf5" providerId="ADAL" clId="{B047E4F1-0433-B94B-824C-53829930C812}" dt="2025-01-24T17:46:02.383" v="4801" actId="113"/>
        <pc:sldMkLst>
          <pc:docMk/>
          <pc:sldMk cId="586490010" sldId="306"/>
        </pc:sldMkLst>
        <pc:spChg chg="mod">
          <ac:chgData name="Wardle, Nicholas" userId="c52a6687-8685-4323-9ea4-6d311eb2eaf5" providerId="ADAL" clId="{B047E4F1-0433-B94B-824C-53829930C812}" dt="2025-01-24T17:39:41.867" v="4189" actId="20577"/>
          <ac:spMkLst>
            <pc:docMk/>
            <pc:sldMk cId="586490010" sldId="306"/>
            <ac:spMk id="2" creationId="{0852ACAB-A204-873B-5E59-E4D1AB73D203}"/>
          </ac:spMkLst>
        </pc:spChg>
        <pc:spChg chg="mod">
          <ac:chgData name="Wardle, Nicholas" userId="c52a6687-8685-4323-9ea4-6d311eb2eaf5" providerId="ADAL" clId="{B047E4F1-0433-B94B-824C-53829930C812}" dt="2025-01-24T17:46:02.383" v="4801" actId="113"/>
          <ac:spMkLst>
            <pc:docMk/>
            <pc:sldMk cId="586490010" sldId="306"/>
            <ac:spMk id="3" creationId="{80A20F4C-4AE7-F0CD-AC76-904705386F30}"/>
          </ac:spMkLst>
        </pc:spChg>
        <pc:spChg chg="del">
          <ac:chgData name="Wardle, Nicholas" userId="c52a6687-8685-4323-9ea4-6d311eb2eaf5" providerId="ADAL" clId="{B047E4F1-0433-B94B-824C-53829930C812}" dt="2025-01-24T17:39:43.476" v="4190" actId="478"/>
          <ac:spMkLst>
            <pc:docMk/>
            <pc:sldMk cId="586490010" sldId="306"/>
            <ac:spMk id="7" creationId="{314104FF-7488-6658-A323-BAFBDC92F362}"/>
          </ac:spMkLst>
        </pc:spChg>
        <pc:picChg chg="add mod">
          <ac:chgData name="Wardle, Nicholas" userId="c52a6687-8685-4323-9ea4-6d311eb2eaf5" providerId="ADAL" clId="{B047E4F1-0433-B94B-824C-53829930C812}" dt="2025-01-24T17:43:51.468" v="4681" actId="1076"/>
          <ac:picMkLst>
            <pc:docMk/>
            <pc:sldMk cId="586490010" sldId="306"/>
            <ac:picMk id="9" creationId="{A5A3CE8A-35A2-A819-92F5-529D3FE0A425}"/>
          </ac:picMkLst>
        </pc:picChg>
        <pc:picChg chg="add mod">
          <ac:chgData name="Wardle, Nicholas" userId="c52a6687-8685-4323-9ea4-6d311eb2eaf5" providerId="ADAL" clId="{B047E4F1-0433-B94B-824C-53829930C812}" dt="2025-01-24T17:43:50.035" v="4680" actId="1076"/>
          <ac:picMkLst>
            <pc:docMk/>
            <pc:sldMk cId="586490010" sldId="306"/>
            <ac:picMk id="11" creationId="{A0DCA59E-B25A-E782-7E7A-F54C714AF448}"/>
          </ac:picMkLst>
        </pc:picChg>
      </pc:sldChg>
      <pc:sldChg chg="addSp delSp modSp new del mod">
        <pc:chgData name="Wardle, Nicholas" userId="c52a6687-8685-4323-9ea4-6d311eb2eaf5" providerId="ADAL" clId="{B047E4F1-0433-B94B-824C-53829930C812}" dt="2025-01-27T11:07:33.245" v="5891" actId="2696"/>
        <pc:sldMkLst>
          <pc:docMk/>
          <pc:sldMk cId="2796119201" sldId="307"/>
        </pc:sldMkLst>
        <pc:spChg chg="del">
          <ac:chgData name="Wardle, Nicholas" userId="c52a6687-8685-4323-9ea4-6d311eb2eaf5" providerId="ADAL" clId="{B047E4F1-0433-B94B-824C-53829930C812}" dt="2025-01-27T10:27:08.312" v="4998" actId="478"/>
          <ac:spMkLst>
            <pc:docMk/>
            <pc:sldMk cId="2796119201" sldId="307"/>
            <ac:spMk id="3" creationId="{668E1204-BC0D-939F-F7A2-CBD551B325AF}"/>
          </ac:spMkLst>
        </pc:spChg>
        <pc:spChg chg="add del mod">
          <ac:chgData name="Wardle, Nicholas" userId="c52a6687-8685-4323-9ea4-6d311eb2eaf5" providerId="ADAL" clId="{B047E4F1-0433-B94B-824C-53829930C812}" dt="2025-01-27T10:57:22.409" v="5405" actId="21"/>
          <ac:spMkLst>
            <pc:docMk/>
            <pc:sldMk cId="2796119201" sldId="307"/>
            <ac:spMk id="8" creationId="{0DD66997-669F-1673-2AC7-7A8BC2060EC3}"/>
          </ac:spMkLst>
        </pc:spChg>
      </pc:sldChg>
      <pc:sldChg chg="addSp delSp modSp add mod">
        <pc:chgData name="Wardle, Nicholas" userId="c52a6687-8685-4323-9ea4-6d311eb2eaf5" providerId="ADAL" clId="{B047E4F1-0433-B94B-824C-53829930C812}" dt="2025-01-27T11:07:44.137" v="5893" actId="478"/>
        <pc:sldMkLst>
          <pc:docMk/>
          <pc:sldMk cId="2830191943" sldId="308"/>
        </pc:sldMkLst>
        <pc:spChg chg="add del mod">
          <ac:chgData name="Wardle, Nicholas" userId="c52a6687-8685-4323-9ea4-6d311eb2eaf5" providerId="ADAL" clId="{B047E4F1-0433-B94B-824C-53829930C812}" dt="2025-01-27T11:07:44.137" v="5893" actId="478"/>
          <ac:spMkLst>
            <pc:docMk/>
            <pc:sldMk cId="2830191943" sldId="308"/>
            <ac:spMk id="7" creationId="{162B2422-6A57-26D0-FC72-76C9880B770A}"/>
          </ac:spMkLst>
        </pc:spChg>
        <pc:spChg chg="add del mod">
          <ac:chgData name="Wardle, Nicholas" userId="c52a6687-8685-4323-9ea4-6d311eb2eaf5" providerId="ADAL" clId="{B047E4F1-0433-B94B-824C-53829930C812}" dt="2025-01-27T11:01:00.647" v="5629"/>
          <ac:spMkLst>
            <pc:docMk/>
            <pc:sldMk cId="2830191943" sldId="308"/>
            <ac:spMk id="8" creationId="{12D92A8F-E02D-487F-72D0-AE1BF7FF2138}"/>
          </ac:spMkLst>
        </pc:spChg>
        <pc:spChg chg="del mod">
          <ac:chgData name="Wardle, Nicholas" userId="c52a6687-8685-4323-9ea4-6d311eb2eaf5" providerId="ADAL" clId="{B047E4F1-0433-B94B-824C-53829930C812}" dt="2025-01-27T10:57:16.710" v="5402" actId="478"/>
          <ac:spMkLst>
            <pc:docMk/>
            <pc:sldMk cId="2830191943" sldId="308"/>
            <ac:spMk id="11" creationId="{9F7A2015-5E48-18A5-B322-BBC578A45633}"/>
          </ac:spMkLst>
        </pc:spChg>
        <pc:spChg chg="del">
          <ac:chgData name="Wardle, Nicholas" userId="c52a6687-8685-4323-9ea4-6d311eb2eaf5" providerId="ADAL" clId="{B047E4F1-0433-B94B-824C-53829930C812}" dt="2025-01-27T10:57:11.038" v="5398" actId="478"/>
          <ac:spMkLst>
            <pc:docMk/>
            <pc:sldMk cId="2830191943" sldId="308"/>
            <ac:spMk id="15" creationId="{AD6A4E63-CA3C-B1FD-31D3-B96A0B41A702}"/>
          </ac:spMkLst>
        </pc:spChg>
        <pc:spChg chg="del">
          <ac:chgData name="Wardle, Nicholas" userId="c52a6687-8685-4323-9ea4-6d311eb2eaf5" providerId="ADAL" clId="{B047E4F1-0433-B94B-824C-53829930C812}" dt="2025-01-27T10:57:18.890" v="5404" actId="478"/>
          <ac:spMkLst>
            <pc:docMk/>
            <pc:sldMk cId="2830191943" sldId="308"/>
            <ac:spMk id="19" creationId="{AD2401C0-7BDE-5157-9BB8-FEE6D36EC576}"/>
          </ac:spMkLst>
        </pc:spChg>
        <pc:spChg chg="add mod">
          <ac:chgData name="Wardle, Nicholas" userId="c52a6687-8685-4323-9ea4-6d311eb2eaf5" providerId="ADAL" clId="{B047E4F1-0433-B94B-824C-53829930C812}" dt="2025-01-27T11:01:47.201" v="5645" actId="1076"/>
          <ac:spMkLst>
            <pc:docMk/>
            <pc:sldMk cId="2830191943" sldId="308"/>
            <ac:spMk id="22" creationId="{517EE292-2615-BA53-E8CE-2E1FE491B3F5}"/>
          </ac:spMkLst>
        </pc:spChg>
        <pc:spChg chg="add mod">
          <ac:chgData name="Wardle, Nicholas" userId="c52a6687-8685-4323-9ea4-6d311eb2eaf5" providerId="ADAL" clId="{B047E4F1-0433-B94B-824C-53829930C812}" dt="2025-01-27T11:06:16.858" v="5867" actId="1076"/>
          <ac:spMkLst>
            <pc:docMk/>
            <pc:sldMk cId="2830191943" sldId="308"/>
            <ac:spMk id="25" creationId="{90C5A4B8-CA50-251C-D81C-8DEEC0ACC954}"/>
          </ac:spMkLst>
        </pc:spChg>
        <pc:spChg chg="add mod">
          <ac:chgData name="Wardle, Nicholas" userId="c52a6687-8685-4323-9ea4-6d311eb2eaf5" providerId="ADAL" clId="{B047E4F1-0433-B94B-824C-53829930C812}" dt="2025-01-27T11:06:20.257" v="5868" actId="1076"/>
          <ac:spMkLst>
            <pc:docMk/>
            <pc:sldMk cId="2830191943" sldId="308"/>
            <ac:spMk id="27" creationId="{66D449FB-4D4E-2891-CF45-7BD152ED9D91}"/>
          </ac:spMkLst>
        </pc:spChg>
        <pc:spChg chg="add mod">
          <ac:chgData name="Wardle, Nicholas" userId="c52a6687-8685-4323-9ea4-6d311eb2eaf5" providerId="ADAL" clId="{B047E4F1-0433-B94B-824C-53829930C812}" dt="2025-01-27T11:06:41.417" v="5878" actId="1037"/>
          <ac:spMkLst>
            <pc:docMk/>
            <pc:sldMk cId="2830191943" sldId="308"/>
            <ac:spMk id="31" creationId="{8B296B11-6012-3DE6-A6E6-F3CAB9FBBFF6}"/>
          </ac:spMkLst>
        </pc:spChg>
        <pc:spChg chg="add mod">
          <ac:chgData name="Wardle, Nicholas" userId="c52a6687-8685-4323-9ea4-6d311eb2eaf5" providerId="ADAL" clId="{B047E4F1-0433-B94B-824C-53829930C812}" dt="2025-01-27T11:07:17.362" v="5890" actId="1036"/>
          <ac:spMkLst>
            <pc:docMk/>
            <pc:sldMk cId="2830191943" sldId="308"/>
            <ac:spMk id="32" creationId="{FBEBA49C-AA0A-680F-C421-6789698D108C}"/>
          </ac:spMkLst>
        </pc:spChg>
        <pc:picChg chg="add mod">
          <ac:chgData name="Wardle, Nicholas" userId="c52a6687-8685-4323-9ea4-6d311eb2eaf5" providerId="ADAL" clId="{B047E4F1-0433-B94B-824C-53829930C812}" dt="2025-01-27T10:56:32.012" v="5245" actId="1076"/>
          <ac:picMkLst>
            <pc:docMk/>
            <pc:sldMk cId="2830191943" sldId="308"/>
            <ac:picMk id="3" creationId="{221862D5-F4FA-5803-CD63-F55B1E29243D}"/>
          </ac:picMkLst>
        </pc:picChg>
        <pc:picChg chg="add del mod">
          <ac:chgData name="Wardle, Nicholas" userId="c52a6687-8685-4323-9ea4-6d311eb2eaf5" providerId="ADAL" clId="{B047E4F1-0433-B94B-824C-53829930C812}" dt="2025-01-27T11:01:31.731" v="5636" actId="478"/>
          <ac:picMkLst>
            <pc:docMk/>
            <pc:sldMk cId="2830191943" sldId="308"/>
            <ac:picMk id="9" creationId="{958D54CD-C3CD-CCD9-4046-9FCD15372DA3}"/>
          </ac:picMkLst>
        </pc:picChg>
        <pc:picChg chg="del">
          <ac:chgData name="Wardle, Nicholas" userId="c52a6687-8685-4323-9ea4-6d311eb2eaf5" providerId="ADAL" clId="{B047E4F1-0433-B94B-824C-53829930C812}" dt="2025-01-27T10:57:17.585" v="5403" actId="478"/>
          <ac:picMkLst>
            <pc:docMk/>
            <pc:sldMk cId="2830191943" sldId="308"/>
            <ac:picMk id="12" creationId="{1BF09BFF-618E-C4F6-52CE-E190EBE975A9}"/>
          </ac:picMkLst>
        </pc:picChg>
        <pc:picChg chg="del">
          <ac:chgData name="Wardle, Nicholas" userId="c52a6687-8685-4323-9ea4-6d311eb2eaf5" providerId="ADAL" clId="{B047E4F1-0433-B94B-824C-53829930C812}" dt="2025-01-27T10:57:10.149" v="5397" actId="478"/>
          <ac:picMkLst>
            <pc:docMk/>
            <pc:sldMk cId="2830191943" sldId="308"/>
            <ac:picMk id="13" creationId="{75AF11BA-B4AF-15C4-1BFA-CCAC8D5A72C0}"/>
          </ac:picMkLst>
        </pc:picChg>
        <pc:picChg chg="del">
          <ac:chgData name="Wardle, Nicholas" userId="c52a6687-8685-4323-9ea4-6d311eb2eaf5" providerId="ADAL" clId="{B047E4F1-0433-B94B-824C-53829930C812}" dt="2025-01-27T10:57:09.080" v="5395" actId="478"/>
          <ac:picMkLst>
            <pc:docMk/>
            <pc:sldMk cId="2830191943" sldId="308"/>
            <ac:picMk id="14" creationId="{8D95017B-8F9F-21A9-AE0C-483C2139E2A3}"/>
          </ac:picMkLst>
        </pc:picChg>
        <pc:picChg chg="del">
          <ac:chgData name="Wardle, Nicholas" userId="c52a6687-8685-4323-9ea4-6d311eb2eaf5" providerId="ADAL" clId="{B047E4F1-0433-B94B-824C-53829930C812}" dt="2025-01-27T10:57:09.768" v="5396" actId="478"/>
          <ac:picMkLst>
            <pc:docMk/>
            <pc:sldMk cId="2830191943" sldId="308"/>
            <ac:picMk id="18" creationId="{FAE9623F-6E26-65BC-8C06-F5DEEF636045}"/>
          </ac:picMkLst>
        </pc:picChg>
        <pc:picChg chg="add mod">
          <ac:chgData name="Wardle, Nicholas" userId="c52a6687-8685-4323-9ea4-6d311eb2eaf5" providerId="ADAL" clId="{B047E4F1-0433-B94B-824C-53829930C812}" dt="2025-01-27T11:01:37.519" v="5641" actId="1076"/>
          <ac:picMkLst>
            <pc:docMk/>
            <pc:sldMk cId="2830191943" sldId="308"/>
            <ac:picMk id="21" creationId="{4F663E4B-9153-0474-0FB3-9B486A56A627}"/>
          </ac:picMkLst>
        </pc:picChg>
        <pc:picChg chg="add mod">
          <ac:chgData name="Wardle, Nicholas" userId="c52a6687-8685-4323-9ea4-6d311eb2eaf5" providerId="ADAL" clId="{B047E4F1-0433-B94B-824C-53829930C812}" dt="2025-01-27T11:03:01.433" v="5653" actId="1076"/>
          <ac:picMkLst>
            <pc:docMk/>
            <pc:sldMk cId="2830191943" sldId="308"/>
            <ac:picMk id="23" creationId="{092E0D47-F355-047E-C6BF-4142599E24B9}"/>
          </ac:picMkLst>
        </pc:picChg>
        <pc:picChg chg="add mod">
          <ac:chgData name="Wardle, Nicholas" userId="c52a6687-8685-4323-9ea4-6d311eb2eaf5" providerId="ADAL" clId="{B047E4F1-0433-B94B-824C-53829930C812}" dt="2025-01-27T11:03:27.316" v="5658" actId="1076"/>
          <ac:picMkLst>
            <pc:docMk/>
            <pc:sldMk cId="2830191943" sldId="308"/>
            <ac:picMk id="24" creationId="{1D6247F2-A427-64E8-4F48-83CAF878730B}"/>
          </ac:picMkLst>
        </pc:picChg>
        <pc:picChg chg="add mod">
          <ac:chgData name="Wardle, Nicholas" userId="c52a6687-8685-4323-9ea4-6d311eb2eaf5" providerId="ADAL" clId="{B047E4F1-0433-B94B-824C-53829930C812}" dt="2025-01-27T11:06:16.858" v="5867" actId="1076"/>
          <ac:picMkLst>
            <pc:docMk/>
            <pc:sldMk cId="2830191943" sldId="308"/>
            <ac:picMk id="26" creationId="{F74D697A-790A-8C3B-80B5-9E278E8229B9}"/>
          </ac:picMkLst>
        </pc:picChg>
        <pc:picChg chg="add mod">
          <ac:chgData name="Wardle, Nicholas" userId="c52a6687-8685-4323-9ea4-6d311eb2eaf5" providerId="ADAL" clId="{B047E4F1-0433-B94B-824C-53829930C812}" dt="2025-01-27T11:06:20.257" v="5868" actId="1076"/>
          <ac:picMkLst>
            <pc:docMk/>
            <pc:sldMk cId="2830191943" sldId="308"/>
            <ac:picMk id="28" creationId="{B8198F79-300C-5F3E-1AA8-8E0069E2BCF9}"/>
          </ac:picMkLst>
        </pc:picChg>
        <pc:picChg chg="add mod">
          <ac:chgData name="Wardle, Nicholas" userId="c52a6687-8685-4323-9ea4-6d311eb2eaf5" providerId="ADAL" clId="{B047E4F1-0433-B94B-824C-53829930C812}" dt="2025-01-27T11:06:22.324" v="5869" actId="1076"/>
          <ac:picMkLst>
            <pc:docMk/>
            <pc:sldMk cId="2830191943" sldId="308"/>
            <ac:picMk id="30" creationId="{8C520631-EE5B-64A6-E3E9-F26465D948AB}"/>
          </ac:picMkLst>
        </pc:picChg>
        <pc:cxnChg chg="add mod">
          <ac:chgData name="Wardle, Nicholas" userId="c52a6687-8685-4323-9ea4-6d311eb2eaf5" providerId="ADAL" clId="{B047E4F1-0433-B94B-824C-53829930C812}" dt="2025-01-27T11:01:40.082" v="5642" actId="1076"/>
          <ac:cxnSpMkLst>
            <pc:docMk/>
            <pc:sldMk cId="2830191943" sldId="308"/>
            <ac:cxnSpMk id="20" creationId="{C90D7244-F33E-F8FB-1E84-F7E21A31317B}"/>
          </ac:cxnSpMkLst>
        </pc:cxnChg>
      </pc:sldChg>
      <pc:sldChg chg="delSp add mod ord">
        <pc:chgData name="Wardle, Nicholas" userId="c52a6687-8685-4323-9ea4-6d311eb2eaf5" providerId="ADAL" clId="{B047E4F1-0433-B94B-824C-53829930C812}" dt="2025-01-27T11:07:55.060" v="5898" actId="478"/>
        <pc:sldMkLst>
          <pc:docMk/>
          <pc:sldMk cId="966443046" sldId="309"/>
        </pc:sldMkLst>
        <pc:spChg chg="del">
          <ac:chgData name="Wardle, Nicholas" userId="c52a6687-8685-4323-9ea4-6d311eb2eaf5" providerId="ADAL" clId="{B047E4F1-0433-B94B-824C-53829930C812}" dt="2025-01-27T11:04:15.794" v="5680" actId="478"/>
          <ac:spMkLst>
            <pc:docMk/>
            <pc:sldMk cId="966443046" sldId="309"/>
            <ac:spMk id="7" creationId="{162B2422-6A57-26D0-FC72-76C9880B770A}"/>
          </ac:spMkLst>
        </pc:spChg>
        <pc:spChg chg="del">
          <ac:chgData name="Wardle, Nicholas" userId="c52a6687-8685-4323-9ea4-6d311eb2eaf5" providerId="ADAL" clId="{B047E4F1-0433-B94B-824C-53829930C812}" dt="2025-01-27T11:07:49.920" v="5895" actId="478"/>
          <ac:spMkLst>
            <pc:docMk/>
            <pc:sldMk cId="966443046" sldId="309"/>
            <ac:spMk id="25" creationId="{90C5A4B8-CA50-251C-D81C-8DEEC0ACC954}"/>
          </ac:spMkLst>
        </pc:spChg>
        <pc:picChg chg="del">
          <ac:chgData name="Wardle, Nicholas" userId="c52a6687-8685-4323-9ea4-6d311eb2eaf5" providerId="ADAL" clId="{B047E4F1-0433-B94B-824C-53829930C812}" dt="2025-01-27T11:07:55.060" v="5898" actId="478"/>
          <ac:picMkLst>
            <pc:docMk/>
            <pc:sldMk cId="966443046" sldId="309"/>
            <ac:picMk id="23" creationId="{092E0D47-F355-047E-C6BF-4142599E24B9}"/>
          </ac:picMkLst>
        </pc:picChg>
        <pc:picChg chg="del">
          <ac:chgData name="Wardle, Nicholas" userId="c52a6687-8685-4323-9ea4-6d311eb2eaf5" providerId="ADAL" clId="{B047E4F1-0433-B94B-824C-53829930C812}" dt="2025-01-27T11:07:52.248" v="5897" actId="478"/>
          <ac:picMkLst>
            <pc:docMk/>
            <pc:sldMk cId="966443046" sldId="309"/>
            <ac:picMk id="24" creationId="{1D6247F2-A427-64E8-4F48-83CAF878730B}"/>
          </ac:picMkLst>
        </pc:picChg>
        <pc:picChg chg="del">
          <ac:chgData name="Wardle, Nicholas" userId="c52a6687-8685-4323-9ea4-6d311eb2eaf5" providerId="ADAL" clId="{B047E4F1-0433-B94B-824C-53829930C812}" dt="2025-01-27T11:07:50.823" v="5896" actId="478"/>
          <ac:picMkLst>
            <pc:docMk/>
            <pc:sldMk cId="966443046" sldId="309"/>
            <ac:picMk id="26" creationId="{F74D697A-790A-8C3B-80B5-9E278E8229B9}"/>
          </ac:picMkLst>
        </pc:picChg>
      </pc:sldChg>
      <pc:sldChg chg="add">
        <pc:chgData name="Wardle, Nicholas" userId="c52a6687-8685-4323-9ea4-6d311eb2eaf5" providerId="ADAL" clId="{B047E4F1-0433-B94B-824C-53829930C812}" dt="2025-01-27T11:07:36.183" v="5892"/>
        <pc:sldMkLst>
          <pc:docMk/>
          <pc:sldMk cId="824965343" sldId="310"/>
        </pc:sldMkLst>
      </pc:sldChg>
      <pc:sldChg chg="add">
        <pc:chgData name="Wardle, Nicholas" userId="c52a6687-8685-4323-9ea4-6d311eb2eaf5" providerId="ADAL" clId="{B047E4F1-0433-B94B-824C-53829930C812}" dt="2025-01-27T11:07:46.707" v="5894"/>
        <pc:sldMkLst>
          <pc:docMk/>
          <pc:sldMk cId="1375236743" sldId="311"/>
        </pc:sldMkLst>
      </pc:sldChg>
    </pc:docChg>
  </pc:docChgLst>
  <pc:docChgLst>
    <pc:chgData name="Wardle, Nicholas" userId="c52a6687-8685-4323-9ea4-6d311eb2eaf5" providerId="ADAL" clId="{73678DCD-6742-1744-B40F-2587D28D4233}"/>
    <pc:docChg chg="undo custSel addSld delSld modSld sldOrd">
      <pc:chgData name="Wardle, Nicholas" userId="c52a6687-8685-4323-9ea4-6d311eb2eaf5" providerId="ADAL" clId="{73678DCD-6742-1744-B40F-2587D28D4233}" dt="2025-01-21T14:41:15.206" v="4196" actId="1076"/>
      <pc:docMkLst>
        <pc:docMk/>
      </pc:docMkLst>
      <pc:sldChg chg="addSp delSp modSp mod">
        <pc:chgData name="Wardle, Nicholas" userId="c52a6687-8685-4323-9ea4-6d311eb2eaf5" providerId="ADAL" clId="{73678DCD-6742-1744-B40F-2587D28D4233}" dt="2025-01-21T14:13:53.312" v="2401" actId="20577"/>
        <pc:sldMkLst>
          <pc:docMk/>
          <pc:sldMk cId="3086111114" sldId="261"/>
        </pc:sldMkLst>
        <pc:spChg chg="mod">
          <ac:chgData name="Wardle, Nicholas" userId="c52a6687-8685-4323-9ea4-6d311eb2eaf5" providerId="ADAL" clId="{73678DCD-6742-1744-B40F-2587D28D4233}" dt="2025-01-21T14:12:20.312" v="2161" actId="20577"/>
          <ac:spMkLst>
            <pc:docMk/>
            <pc:sldMk cId="3086111114" sldId="261"/>
            <ac:spMk id="2" creationId="{70690ABD-7701-7CC3-F380-0EDF63E653DB}"/>
          </ac:spMkLst>
        </pc:spChg>
        <pc:spChg chg="add mod">
          <ac:chgData name="Wardle, Nicholas" userId="c52a6687-8685-4323-9ea4-6d311eb2eaf5" providerId="ADAL" clId="{73678DCD-6742-1744-B40F-2587D28D4233}" dt="2025-01-21T14:13:53.312" v="2401" actId="20577"/>
          <ac:spMkLst>
            <pc:docMk/>
            <pc:sldMk cId="3086111114" sldId="261"/>
            <ac:spMk id="3" creationId="{68421D39-DAC2-3572-9BB2-DE8B8602FFB2}"/>
          </ac:spMkLst>
        </pc:spChg>
        <pc:spChg chg="del">
          <ac:chgData name="Wardle, Nicholas" userId="c52a6687-8685-4323-9ea4-6d311eb2eaf5" providerId="ADAL" clId="{73678DCD-6742-1744-B40F-2587D28D4233}" dt="2025-01-21T14:12:21.867" v="2162" actId="478"/>
          <ac:spMkLst>
            <pc:docMk/>
            <pc:sldMk cId="3086111114" sldId="261"/>
            <ac:spMk id="7" creationId="{B6873C45-1392-378F-FE66-FD5140EB8648}"/>
          </ac:spMkLst>
        </pc:spChg>
        <pc:spChg chg="add mod">
          <ac:chgData name="Wardle, Nicholas" userId="c52a6687-8685-4323-9ea4-6d311eb2eaf5" providerId="ADAL" clId="{73678DCD-6742-1744-B40F-2587D28D4233}" dt="2025-01-21T14:13:08.828" v="2275" actId="14100"/>
          <ac:spMkLst>
            <pc:docMk/>
            <pc:sldMk cId="3086111114" sldId="261"/>
            <ac:spMk id="8" creationId="{F9E9FE7D-F5EE-A04F-7935-FC0CA79EBAB8}"/>
          </ac:spMkLst>
        </pc:spChg>
      </pc:sldChg>
      <pc:sldChg chg="addSp delSp modSp mod">
        <pc:chgData name="Wardle, Nicholas" userId="c52a6687-8685-4323-9ea4-6d311eb2eaf5" providerId="ADAL" clId="{73678DCD-6742-1744-B40F-2587D28D4233}" dt="2025-01-21T13:16:56.646" v="473" actId="478"/>
        <pc:sldMkLst>
          <pc:docMk/>
          <pc:sldMk cId="516694319" sldId="277"/>
        </pc:sldMkLst>
        <pc:spChg chg="add mod">
          <ac:chgData name="Wardle, Nicholas" userId="c52a6687-8685-4323-9ea4-6d311eb2eaf5" providerId="ADAL" clId="{73678DCD-6742-1744-B40F-2587D28D4233}" dt="2025-01-21T13:16:54.631" v="472" actId="20577"/>
          <ac:spMkLst>
            <pc:docMk/>
            <pc:sldMk cId="516694319" sldId="277"/>
            <ac:spMk id="2" creationId="{BEB89788-2968-CFE9-A08E-982BBFF5ACF8}"/>
          </ac:spMkLst>
        </pc:spChg>
        <pc:picChg chg="add del mod">
          <ac:chgData name="Wardle, Nicholas" userId="c52a6687-8685-4323-9ea4-6d311eb2eaf5" providerId="ADAL" clId="{73678DCD-6742-1744-B40F-2587D28D4233}" dt="2025-01-21T13:15:14.513" v="372" actId="478"/>
          <ac:picMkLst>
            <pc:docMk/>
            <pc:sldMk cId="516694319" sldId="277"/>
            <ac:picMk id="3" creationId="{2D641191-4A9B-80DC-7F1D-25A9BBBF014B}"/>
          </ac:picMkLst>
        </pc:picChg>
        <pc:picChg chg="add del mod">
          <ac:chgData name="Wardle, Nicholas" userId="c52a6687-8685-4323-9ea4-6d311eb2eaf5" providerId="ADAL" clId="{73678DCD-6742-1744-B40F-2587D28D4233}" dt="2025-01-21T13:16:56.646" v="473" actId="478"/>
          <ac:picMkLst>
            <pc:docMk/>
            <pc:sldMk cId="516694319" sldId="277"/>
            <ac:picMk id="9" creationId="{CB35FB1B-9191-2561-B89B-BD13206EB643}"/>
          </ac:picMkLst>
        </pc:picChg>
        <pc:picChg chg="add mod">
          <ac:chgData name="Wardle, Nicholas" userId="c52a6687-8685-4323-9ea4-6d311eb2eaf5" providerId="ADAL" clId="{73678DCD-6742-1744-B40F-2587D28D4233}" dt="2025-01-21T13:16:12.814" v="458" actId="1037"/>
          <ac:picMkLst>
            <pc:docMk/>
            <pc:sldMk cId="516694319" sldId="277"/>
            <ac:picMk id="10" creationId="{4E494F61-1A0A-F7A0-07BB-52FE87C2C746}"/>
          </ac:picMkLst>
        </pc:picChg>
        <pc:picChg chg="add del mod">
          <ac:chgData name="Wardle, Nicholas" userId="c52a6687-8685-4323-9ea4-6d311eb2eaf5" providerId="ADAL" clId="{73678DCD-6742-1744-B40F-2587D28D4233}" dt="2025-01-21T13:16:48.764" v="470" actId="478"/>
          <ac:picMkLst>
            <pc:docMk/>
            <pc:sldMk cId="516694319" sldId="277"/>
            <ac:picMk id="12" creationId="{9D0CF603-48A9-E534-5F1A-39A456FA3D89}"/>
          </ac:picMkLst>
        </pc:picChg>
      </pc:sldChg>
      <pc:sldChg chg="addSp delSp modSp add mod">
        <pc:chgData name="Wardle, Nicholas" userId="c52a6687-8685-4323-9ea4-6d311eb2eaf5" providerId="ADAL" clId="{73678DCD-6742-1744-B40F-2587D28D4233}" dt="2025-01-21T13:26:42.760" v="625" actId="20577"/>
        <pc:sldMkLst>
          <pc:docMk/>
          <pc:sldMk cId="772201832" sldId="278"/>
        </pc:sldMkLst>
        <pc:spChg chg="mod">
          <ac:chgData name="Wardle, Nicholas" userId="c52a6687-8685-4323-9ea4-6d311eb2eaf5" providerId="ADAL" clId="{73678DCD-6742-1744-B40F-2587D28D4233}" dt="2025-01-21T13:26:42.760" v="625" actId="20577"/>
          <ac:spMkLst>
            <pc:docMk/>
            <pc:sldMk cId="772201832" sldId="278"/>
            <ac:spMk id="2" creationId="{6818BA37-B921-B40B-2F4C-40F1D7F232A9}"/>
          </ac:spMkLst>
        </pc:spChg>
        <pc:spChg chg="mod">
          <ac:chgData name="Wardle, Nicholas" userId="c52a6687-8685-4323-9ea4-6d311eb2eaf5" providerId="ADAL" clId="{73678DCD-6742-1744-B40F-2587D28D4233}" dt="2025-01-21T13:26:22.218" v="617"/>
          <ac:spMkLst>
            <pc:docMk/>
            <pc:sldMk cId="772201832" sldId="278"/>
            <ac:spMk id="8" creationId="{3047FE78-F817-8E46-2994-EC5598EA09C1}"/>
          </ac:spMkLst>
        </pc:spChg>
        <pc:picChg chg="add del mod">
          <ac:chgData name="Wardle, Nicholas" userId="c52a6687-8685-4323-9ea4-6d311eb2eaf5" providerId="ADAL" clId="{73678DCD-6742-1744-B40F-2587D28D4233}" dt="2025-01-21T13:26:23.999" v="618" actId="478"/>
          <ac:picMkLst>
            <pc:docMk/>
            <pc:sldMk cId="772201832" sldId="278"/>
            <ac:picMk id="3" creationId="{F777C4E1-7AC6-2D7E-D28E-794889F35120}"/>
          </ac:picMkLst>
        </pc:picChg>
        <pc:picChg chg="add del mod">
          <ac:chgData name="Wardle, Nicholas" userId="c52a6687-8685-4323-9ea4-6d311eb2eaf5" providerId="ADAL" clId="{73678DCD-6742-1744-B40F-2587D28D4233}" dt="2025-01-21T13:26:40.080" v="623" actId="478"/>
          <ac:picMkLst>
            <pc:docMk/>
            <pc:sldMk cId="772201832" sldId="278"/>
            <ac:picMk id="11" creationId="{79309D66-3E72-BA9B-A8A2-847856C9ABC6}"/>
          </ac:picMkLst>
        </pc:picChg>
        <pc:picChg chg="add del mod">
          <ac:chgData name="Wardle, Nicholas" userId="c52a6687-8685-4323-9ea4-6d311eb2eaf5" providerId="ADAL" clId="{73678DCD-6742-1744-B40F-2587D28D4233}" dt="2025-01-21T13:26:40.970" v="624" actId="478"/>
          <ac:picMkLst>
            <pc:docMk/>
            <pc:sldMk cId="772201832" sldId="278"/>
            <ac:picMk id="13" creationId="{7A7FA572-0AB7-B571-EEB6-9046DD35E692}"/>
          </ac:picMkLst>
        </pc:picChg>
      </pc:sldChg>
      <pc:sldChg chg="addSp delSp modSp new mod">
        <pc:chgData name="Wardle, Nicholas" userId="c52a6687-8685-4323-9ea4-6d311eb2eaf5" providerId="ADAL" clId="{73678DCD-6742-1744-B40F-2587D28D4233}" dt="2025-01-21T14:00:55.944" v="1171" actId="1076"/>
        <pc:sldMkLst>
          <pc:docMk/>
          <pc:sldMk cId="3999907640" sldId="279"/>
        </pc:sldMkLst>
        <pc:spChg chg="mod">
          <ac:chgData name="Wardle, Nicholas" userId="c52a6687-8685-4323-9ea4-6d311eb2eaf5" providerId="ADAL" clId="{73678DCD-6742-1744-B40F-2587D28D4233}" dt="2025-01-21T13:37:21.722" v="649" actId="20577"/>
          <ac:spMkLst>
            <pc:docMk/>
            <pc:sldMk cId="3999907640" sldId="279"/>
            <ac:spMk id="2" creationId="{0598DFC3-DF99-3D8A-F1E0-5DD1D748024D}"/>
          </ac:spMkLst>
        </pc:spChg>
        <pc:spChg chg="del">
          <ac:chgData name="Wardle, Nicholas" userId="c52a6687-8685-4323-9ea4-6d311eb2eaf5" providerId="ADAL" clId="{73678DCD-6742-1744-B40F-2587D28D4233}" dt="2025-01-21T13:37:23.048" v="650" actId="478"/>
          <ac:spMkLst>
            <pc:docMk/>
            <pc:sldMk cId="3999907640" sldId="279"/>
            <ac:spMk id="3" creationId="{A28BF33D-743D-8668-0CED-0C6F09DC6B00}"/>
          </ac:spMkLst>
        </pc:spChg>
        <pc:spChg chg="del">
          <ac:chgData name="Wardle, Nicholas" userId="c52a6687-8685-4323-9ea4-6d311eb2eaf5" providerId="ADAL" clId="{73678DCD-6742-1744-B40F-2587D28D4233}" dt="2025-01-21T13:37:16.201" v="626" actId="478"/>
          <ac:spMkLst>
            <pc:docMk/>
            <pc:sldMk cId="3999907640" sldId="279"/>
            <ac:spMk id="7" creationId="{7C269FDF-0A98-F042-9AB7-20FAA24454FC}"/>
          </ac:spMkLst>
        </pc:spChg>
        <pc:spChg chg="add mod">
          <ac:chgData name="Wardle, Nicholas" userId="c52a6687-8685-4323-9ea4-6d311eb2eaf5" providerId="ADAL" clId="{73678DCD-6742-1744-B40F-2587D28D4233}" dt="2025-01-21T13:59:26.433" v="1164" actId="20577"/>
          <ac:spMkLst>
            <pc:docMk/>
            <pc:sldMk cId="3999907640" sldId="279"/>
            <ac:spMk id="8" creationId="{CF3B8DFD-BDB2-E5D9-7931-FF7473F34C1A}"/>
          </ac:spMkLst>
        </pc:spChg>
        <pc:picChg chg="add del mod">
          <ac:chgData name="Wardle, Nicholas" userId="c52a6687-8685-4323-9ea4-6d311eb2eaf5" providerId="ADAL" clId="{73678DCD-6742-1744-B40F-2587D28D4233}" dt="2025-01-21T13:38:32.626" v="761" actId="478"/>
          <ac:picMkLst>
            <pc:docMk/>
            <pc:sldMk cId="3999907640" sldId="279"/>
            <ac:picMk id="9" creationId="{D871AE28-BF14-996B-6C0E-328903137803}"/>
          </ac:picMkLst>
        </pc:picChg>
        <pc:picChg chg="add del mod">
          <ac:chgData name="Wardle, Nicholas" userId="c52a6687-8685-4323-9ea4-6d311eb2eaf5" providerId="ADAL" clId="{73678DCD-6742-1744-B40F-2587D28D4233}" dt="2025-01-21T13:39:22.890" v="803" actId="478"/>
          <ac:picMkLst>
            <pc:docMk/>
            <pc:sldMk cId="3999907640" sldId="279"/>
            <ac:picMk id="10" creationId="{18409458-0544-8B15-AFA7-BCA66091599A}"/>
          </ac:picMkLst>
        </pc:picChg>
        <pc:picChg chg="add del mod">
          <ac:chgData name="Wardle, Nicholas" userId="c52a6687-8685-4323-9ea4-6d311eb2eaf5" providerId="ADAL" clId="{73678DCD-6742-1744-B40F-2587D28D4233}" dt="2025-01-21T13:41:59.602" v="1002" actId="478"/>
          <ac:picMkLst>
            <pc:docMk/>
            <pc:sldMk cId="3999907640" sldId="279"/>
            <ac:picMk id="11" creationId="{12E33EEB-553B-FD3A-8FB6-ABDD7052399C}"/>
          </ac:picMkLst>
        </pc:picChg>
        <pc:picChg chg="add del mod">
          <ac:chgData name="Wardle, Nicholas" userId="c52a6687-8685-4323-9ea4-6d311eb2eaf5" providerId="ADAL" clId="{73678DCD-6742-1744-B40F-2587D28D4233}" dt="2025-01-21T13:58:30.725" v="1145" actId="478"/>
          <ac:picMkLst>
            <pc:docMk/>
            <pc:sldMk cId="3999907640" sldId="279"/>
            <ac:picMk id="13" creationId="{4C31BF9E-5643-34B9-6A19-391891D13C8E}"/>
          </ac:picMkLst>
        </pc:picChg>
        <pc:picChg chg="add del mod">
          <ac:chgData name="Wardle, Nicholas" userId="c52a6687-8685-4323-9ea4-6d311eb2eaf5" providerId="ADAL" clId="{73678DCD-6742-1744-B40F-2587D28D4233}" dt="2025-01-21T14:00:28.018" v="1165" actId="478"/>
          <ac:picMkLst>
            <pc:docMk/>
            <pc:sldMk cId="3999907640" sldId="279"/>
            <ac:picMk id="15" creationId="{1ACCB3D1-C7F3-E83D-FA33-BC3649EB0531}"/>
          </ac:picMkLst>
        </pc:picChg>
        <pc:picChg chg="add mod">
          <ac:chgData name="Wardle, Nicholas" userId="c52a6687-8685-4323-9ea4-6d311eb2eaf5" providerId="ADAL" clId="{73678DCD-6742-1744-B40F-2587D28D4233}" dt="2025-01-21T13:58:42.350" v="1149" actId="1076"/>
          <ac:picMkLst>
            <pc:docMk/>
            <pc:sldMk cId="3999907640" sldId="279"/>
            <ac:picMk id="16" creationId="{B128D48B-FDCF-9A3D-BDD0-0C9E93AD65E4}"/>
          </ac:picMkLst>
        </pc:picChg>
        <pc:picChg chg="add mod">
          <ac:chgData name="Wardle, Nicholas" userId="c52a6687-8685-4323-9ea4-6d311eb2eaf5" providerId="ADAL" clId="{73678DCD-6742-1744-B40F-2587D28D4233}" dt="2025-01-21T13:58:40.873" v="1148" actId="1076"/>
          <ac:picMkLst>
            <pc:docMk/>
            <pc:sldMk cId="3999907640" sldId="279"/>
            <ac:picMk id="17" creationId="{6F5445D2-0D4B-3C72-7350-4E07BA0368AA}"/>
          </ac:picMkLst>
        </pc:picChg>
        <pc:picChg chg="add del mod">
          <ac:chgData name="Wardle, Nicholas" userId="c52a6687-8685-4323-9ea4-6d311eb2eaf5" providerId="ADAL" clId="{73678DCD-6742-1744-B40F-2587D28D4233}" dt="2025-01-21T13:59:22.889" v="1161" actId="478"/>
          <ac:picMkLst>
            <pc:docMk/>
            <pc:sldMk cId="3999907640" sldId="279"/>
            <ac:picMk id="19" creationId="{A9DA306A-458F-7AAE-405F-AC845C10E206}"/>
          </ac:picMkLst>
        </pc:picChg>
        <pc:picChg chg="add del mod">
          <ac:chgData name="Wardle, Nicholas" userId="c52a6687-8685-4323-9ea4-6d311eb2eaf5" providerId="ADAL" clId="{73678DCD-6742-1744-B40F-2587D28D4233}" dt="2025-01-21T13:59:23.582" v="1162" actId="478"/>
          <ac:picMkLst>
            <pc:docMk/>
            <pc:sldMk cId="3999907640" sldId="279"/>
            <ac:picMk id="21" creationId="{20943350-F538-4638-C4AD-C763707DE693}"/>
          </ac:picMkLst>
        </pc:picChg>
        <pc:picChg chg="add mod">
          <ac:chgData name="Wardle, Nicholas" userId="c52a6687-8685-4323-9ea4-6d311eb2eaf5" providerId="ADAL" clId="{73678DCD-6742-1744-B40F-2587D28D4233}" dt="2025-01-21T14:00:55.944" v="1171" actId="1076"/>
          <ac:picMkLst>
            <pc:docMk/>
            <pc:sldMk cId="3999907640" sldId="279"/>
            <ac:picMk id="23" creationId="{F255A855-775F-D142-E763-A64C4EA20B51}"/>
          </ac:picMkLst>
        </pc:picChg>
      </pc:sldChg>
      <pc:sldChg chg="add">
        <pc:chgData name="Wardle, Nicholas" userId="c52a6687-8685-4323-9ea4-6d311eb2eaf5" providerId="ADAL" clId="{73678DCD-6742-1744-B40F-2587D28D4233}" dt="2025-01-21T13:26:34.286" v="621"/>
        <pc:sldMkLst>
          <pc:docMk/>
          <pc:sldMk cId="3545594014" sldId="280"/>
        </pc:sldMkLst>
      </pc:sldChg>
      <pc:sldChg chg="add">
        <pc:chgData name="Wardle, Nicholas" userId="c52a6687-8685-4323-9ea4-6d311eb2eaf5" providerId="ADAL" clId="{73678DCD-6742-1744-B40F-2587D28D4233}" dt="2025-01-21T13:59:20.484" v="1160"/>
        <pc:sldMkLst>
          <pc:docMk/>
          <pc:sldMk cId="2554286938" sldId="281"/>
        </pc:sldMkLst>
      </pc:sldChg>
      <pc:sldChg chg="modSp new del mod">
        <pc:chgData name="Wardle, Nicholas" userId="c52a6687-8685-4323-9ea4-6d311eb2eaf5" providerId="ADAL" clId="{73678DCD-6742-1744-B40F-2587D28D4233}" dt="2025-01-21T14:12:13.792" v="2145" actId="2696"/>
        <pc:sldMkLst>
          <pc:docMk/>
          <pc:sldMk cId="2133646794" sldId="282"/>
        </pc:sldMkLst>
        <pc:spChg chg="mod">
          <ac:chgData name="Wardle, Nicholas" userId="c52a6687-8685-4323-9ea4-6d311eb2eaf5" providerId="ADAL" clId="{73678DCD-6742-1744-B40F-2587D28D4233}" dt="2025-01-21T14:01:31.126" v="1186" actId="20577"/>
          <ac:spMkLst>
            <pc:docMk/>
            <pc:sldMk cId="2133646794" sldId="282"/>
            <ac:spMk id="2" creationId="{3914E6C1-8249-1169-09A0-42812AAAF9A1}"/>
          </ac:spMkLst>
        </pc:spChg>
      </pc:sldChg>
      <pc:sldChg chg="addSp delSp modSp add mod ord">
        <pc:chgData name="Wardle, Nicholas" userId="c52a6687-8685-4323-9ea4-6d311eb2eaf5" providerId="ADAL" clId="{73678DCD-6742-1744-B40F-2587D28D4233}" dt="2025-01-21T14:04:44" v="1499" actId="113"/>
        <pc:sldMkLst>
          <pc:docMk/>
          <pc:sldMk cId="2740292255" sldId="283"/>
        </pc:sldMkLst>
        <pc:spChg chg="add mod">
          <ac:chgData name="Wardle, Nicholas" userId="c52a6687-8685-4323-9ea4-6d311eb2eaf5" providerId="ADAL" clId="{73678DCD-6742-1744-B40F-2587D28D4233}" dt="2025-01-21T14:04:23.176" v="1491" actId="21"/>
          <ac:spMkLst>
            <pc:docMk/>
            <pc:sldMk cId="2740292255" sldId="283"/>
            <ac:spMk id="7" creationId="{337412EA-7E21-03B5-7E88-948847126259}"/>
          </ac:spMkLst>
        </pc:spChg>
        <pc:spChg chg="del">
          <ac:chgData name="Wardle, Nicholas" userId="c52a6687-8685-4323-9ea4-6d311eb2eaf5" providerId="ADAL" clId="{73678DCD-6742-1744-B40F-2587D28D4233}" dt="2025-01-21T14:01:37.239" v="1189" actId="478"/>
          <ac:spMkLst>
            <pc:docMk/>
            <pc:sldMk cId="2740292255" sldId="283"/>
            <ac:spMk id="8" creationId="{CD568D47-CAF5-FAB2-B843-C0B9D8013941}"/>
          </ac:spMkLst>
        </pc:spChg>
        <pc:spChg chg="add mod">
          <ac:chgData name="Wardle, Nicholas" userId="c52a6687-8685-4323-9ea4-6d311eb2eaf5" providerId="ADAL" clId="{73678DCD-6742-1744-B40F-2587D28D4233}" dt="2025-01-21T14:04:44" v="1499" actId="113"/>
          <ac:spMkLst>
            <pc:docMk/>
            <pc:sldMk cId="2740292255" sldId="283"/>
            <ac:spMk id="14" creationId="{9C9E5DEB-24B8-1CDE-C0A2-89E7A043B701}"/>
          </ac:spMkLst>
        </pc:spChg>
        <pc:picChg chg="add mod">
          <ac:chgData name="Wardle, Nicholas" userId="c52a6687-8685-4323-9ea4-6d311eb2eaf5" providerId="ADAL" clId="{73678DCD-6742-1744-B40F-2587D28D4233}" dt="2025-01-21T14:02:27.243" v="1198" actId="1076"/>
          <ac:picMkLst>
            <pc:docMk/>
            <pc:sldMk cId="2740292255" sldId="283"/>
            <ac:picMk id="10" creationId="{90F09630-165E-34CA-A64A-1361CC1CC382}"/>
          </ac:picMkLst>
        </pc:picChg>
        <pc:picChg chg="add mod">
          <ac:chgData name="Wardle, Nicholas" userId="c52a6687-8685-4323-9ea4-6d311eb2eaf5" providerId="ADAL" clId="{73678DCD-6742-1744-B40F-2587D28D4233}" dt="2025-01-21T14:03:27.296" v="1289" actId="1076"/>
          <ac:picMkLst>
            <pc:docMk/>
            <pc:sldMk cId="2740292255" sldId="283"/>
            <ac:picMk id="12" creationId="{FE6A10BF-3F1A-AC6E-1565-5153064D30D0}"/>
          </ac:picMkLst>
        </pc:picChg>
        <pc:picChg chg="del">
          <ac:chgData name="Wardle, Nicholas" userId="c52a6687-8685-4323-9ea4-6d311eb2eaf5" providerId="ADAL" clId="{73678DCD-6742-1744-B40F-2587D28D4233}" dt="2025-01-21T14:01:39.434" v="1191" actId="478"/>
          <ac:picMkLst>
            <pc:docMk/>
            <pc:sldMk cId="2740292255" sldId="283"/>
            <ac:picMk id="16" creationId="{48C11C63-C8F3-4582-CADC-12E6E1DF35AC}"/>
          </ac:picMkLst>
        </pc:picChg>
        <pc:picChg chg="del">
          <ac:chgData name="Wardle, Nicholas" userId="c52a6687-8685-4323-9ea4-6d311eb2eaf5" providerId="ADAL" clId="{73678DCD-6742-1744-B40F-2587D28D4233}" dt="2025-01-21T14:01:38.619" v="1190" actId="478"/>
          <ac:picMkLst>
            <pc:docMk/>
            <pc:sldMk cId="2740292255" sldId="283"/>
            <ac:picMk id="17" creationId="{CBEF0337-03A4-5188-363A-3041D1C3F781}"/>
          </ac:picMkLst>
        </pc:picChg>
        <pc:picChg chg="del">
          <ac:chgData name="Wardle, Nicholas" userId="c52a6687-8685-4323-9ea4-6d311eb2eaf5" providerId="ADAL" clId="{73678DCD-6742-1744-B40F-2587D28D4233}" dt="2025-01-21T14:01:40.340" v="1192" actId="478"/>
          <ac:picMkLst>
            <pc:docMk/>
            <pc:sldMk cId="2740292255" sldId="283"/>
            <ac:picMk id="23" creationId="{C8C656C7-DDE3-C0B9-36E0-468D751FCB55}"/>
          </ac:picMkLst>
        </pc:picChg>
      </pc:sldChg>
      <pc:sldChg chg="addSp delSp modSp add mod">
        <pc:chgData name="Wardle, Nicholas" userId="c52a6687-8685-4323-9ea4-6d311eb2eaf5" providerId="ADAL" clId="{73678DCD-6742-1744-B40F-2587D28D4233}" dt="2025-01-21T14:12:06.982" v="2144" actId="20577"/>
        <pc:sldMkLst>
          <pc:docMk/>
          <pc:sldMk cId="3659816764" sldId="284"/>
        </pc:sldMkLst>
        <pc:spChg chg="del">
          <ac:chgData name="Wardle, Nicholas" userId="c52a6687-8685-4323-9ea4-6d311eb2eaf5" providerId="ADAL" clId="{73678DCD-6742-1744-B40F-2587D28D4233}" dt="2025-01-21T14:04:52.419" v="1501" actId="478"/>
          <ac:spMkLst>
            <pc:docMk/>
            <pc:sldMk cId="3659816764" sldId="284"/>
            <ac:spMk id="7" creationId="{99EA9273-0573-3331-8435-D78314BB2AFB}"/>
          </ac:spMkLst>
        </pc:spChg>
        <pc:spChg chg="add mod">
          <ac:chgData name="Wardle, Nicholas" userId="c52a6687-8685-4323-9ea4-6d311eb2eaf5" providerId="ADAL" clId="{73678DCD-6742-1744-B40F-2587D28D4233}" dt="2025-01-21T14:12:06.982" v="2144" actId="20577"/>
          <ac:spMkLst>
            <pc:docMk/>
            <pc:sldMk cId="3659816764" sldId="284"/>
            <ac:spMk id="9" creationId="{3B191EDE-6859-5F70-3591-B6780C2BEC31}"/>
          </ac:spMkLst>
        </pc:spChg>
        <pc:spChg chg="del">
          <ac:chgData name="Wardle, Nicholas" userId="c52a6687-8685-4323-9ea4-6d311eb2eaf5" providerId="ADAL" clId="{73678DCD-6742-1744-B40F-2587D28D4233}" dt="2025-01-21T14:04:55.103" v="1504" actId="478"/>
          <ac:spMkLst>
            <pc:docMk/>
            <pc:sldMk cId="3659816764" sldId="284"/>
            <ac:spMk id="14" creationId="{E058651E-0119-DFC4-053C-7CDC1264AA65}"/>
          </ac:spMkLst>
        </pc:spChg>
        <pc:picChg chg="add mod">
          <ac:chgData name="Wardle, Nicholas" userId="c52a6687-8685-4323-9ea4-6d311eb2eaf5" providerId="ADAL" clId="{73678DCD-6742-1744-B40F-2587D28D4233}" dt="2025-01-21T14:05:39.724" v="1569" actId="1076"/>
          <ac:picMkLst>
            <pc:docMk/>
            <pc:sldMk cId="3659816764" sldId="284"/>
            <ac:picMk id="8" creationId="{C2708814-6669-A95D-02C6-FE8F851E03F0}"/>
          </ac:picMkLst>
        </pc:picChg>
        <pc:picChg chg="del">
          <ac:chgData name="Wardle, Nicholas" userId="c52a6687-8685-4323-9ea4-6d311eb2eaf5" providerId="ADAL" clId="{73678DCD-6742-1744-B40F-2587D28D4233}" dt="2025-01-21T14:04:53.179" v="1502" actId="478"/>
          <ac:picMkLst>
            <pc:docMk/>
            <pc:sldMk cId="3659816764" sldId="284"/>
            <ac:picMk id="10" creationId="{188036CA-9FA8-9CF0-2F79-EF125B2C4481}"/>
          </ac:picMkLst>
        </pc:picChg>
        <pc:picChg chg="del">
          <ac:chgData name="Wardle, Nicholas" userId="c52a6687-8685-4323-9ea4-6d311eb2eaf5" providerId="ADAL" clId="{73678DCD-6742-1744-B40F-2587D28D4233}" dt="2025-01-21T14:04:53.790" v="1503" actId="478"/>
          <ac:picMkLst>
            <pc:docMk/>
            <pc:sldMk cId="3659816764" sldId="284"/>
            <ac:picMk id="12" creationId="{3ED16D46-92C3-66E1-EF0B-5325C63EEB0F}"/>
          </ac:picMkLst>
        </pc:picChg>
        <pc:picChg chg="add mod">
          <ac:chgData name="Wardle, Nicholas" userId="c52a6687-8685-4323-9ea4-6d311eb2eaf5" providerId="ADAL" clId="{73678DCD-6742-1744-B40F-2587D28D4233}" dt="2025-01-21T14:12:02.797" v="2140" actId="1076"/>
          <ac:picMkLst>
            <pc:docMk/>
            <pc:sldMk cId="3659816764" sldId="284"/>
            <ac:picMk id="13" creationId="{6F18DE34-7B82-C610-61C1-F18BC1B19322}"/>
          </ac:picMkLst>
        </pc:picChg>
      </pc:sldChg>
      <pc:sldChg chg="addSp delSp modSp new mod">
        <pc:chgData name="Wardle, Nicholas" userId="c52a6687-8685-4323-9ea4-6d311eb2eaf5" providerId="ADAL" clId="{73678DCD-6742-1744-B40F-2587D28D4233}" dt="2025-01-21T14:21:50.526" v="2989" actId="1076"/>
        <pc:sldMkLst>
          <pc:docMk/>
          <pc:sldMk cId="1559863725" sldId="285"/>
        </pc:sldMkLst>
        <pc:spChg chg="mod">
          <ac:chgData name="Wardle, Nicholas" userId="c52a6687-8685-4323-9ea4-6d311eb2eaf5" providerId="ADAL" clId="{73678DCD-6742-1744-B40F-2587D28D4233}" dt="2025-01-21T14:14:35.989" v="2489" actId="20577"/>
          <ac:spMkLst>
            <pc:docMk/>
            <pc:sldMk cId="1559863725" sldId="285"/>
            <ac:spMk id="2" creationId="{0240ED23-E4B6-93AA-9EA3-78141F52859B}"/>
          </ac:spMkLst>
        </pc:spChg>
        <pc:spChg chg="del">
          <ac:chgData name="Wardle, Nicholas" userId="c52a6687-8685-4323-9ea4-6d311eb2eaf5" providerId="ADAL" clId="{73678DCD-6742-1744-B40F-2587D28D4233}" dt="2025-01-21T14:14:19.246" v="2469" actId="478"/>
          <ac:spMkLst>
            <pc:docMk/>
            <pc:sldMk cId="1559863725" sldId="285"/>
            <ac:spMk id="3" creationId="{B33D38DD-4BBF-52F6-89C4-36A58CA9DBEB}"/>
          </ac:spMkLst>
        </pc:spChg>
        <pc:spChg chg="del">
          <ac:chgData name="Wardle, Nicholas" userId="c52a6687-8685-4323-9ea4-6d311eb2eaf5" providerId="ADAL" clId="{73678DCD-6742-1744-B40F-2587D28D4233}" dt="2025-01-21T14:14:16.900" v="2468" actId="478"/>
          <ac:spMkLst>
            <pc:docMk/>
            <pc:sldMk cId="1559863725" sldId="285"/>
            <ac:spMk id="7" creationId="{984F9A1C-CC5F-6558-67A7-2194D6482D76}"/>
          </ac:spMkLst>
        </pc:spChg>
        <pc:spChg chg="add mod">
          <ac:chgData name="Wardle, Nicholas" userId="c52a6687-8685-4323-9ea4-6d311eb2eaf5" providerId="ADAL" clId="{73678DCD-6742-1744-B40F-2587D28D4233}" dt="2025-01-21T14:19:29.989" v="2803" actId="21"/>
          <ac:spMkLst>
            <pc:docMk/>
            <pc:sldMk cId="1559863725" sldId="285"/>
            <ac:spMk id="8" creationId="{607AD384-02F4-AEF8-4E7B-B0132A58C9A3}"/>
          </ac:spMkLst>
        </pc:spChg>
        <pc:spChg chg="add mod">
          <ac:chgData name="Wardle, Nicholas" userId="c52a6687-8685-4323-9ea4-6d311eb2eaf5" providerId="ADAL" clId="{73678DCD-6742-1744-B40F-2587D28D4233}" dt="2025-01-21T14:19:21.264" v="2797" actId="1076"/>
          <ac:spMkLst>
            <pc:docMk/>
            <pc:sldMk cId="1559863725" sldId="285"/>
            <ac:spMk id="10" creationId="{C68DE731-587F-C318-5CE6-6396A6FE9DDA}"/>
          </ac:spMkLst>
        </pc:spChg>
        <pc:spChg chg="add mod">
          <ac:chgData name="Wardle, Nicholas" userId="c52a6687-8685-4323-9ea4-6d311eb2eaf5" providerId="ADAL" clId="{73678DCD-6742-1744-B40F-2587D28D4233}" dt="2025-01-21T14:21:29.524" v="2982" actId="1076"/>
          <ac:spMkLst>
            <pc:docMk/>
            <pc:sldMk cId="1559863725" sldId="285"/>
            <ac:spMk id="12" creationId="{093DEA4E-AB5D-625E-8C98-F538273DDCBD}"/>
          </ac:spMkLst>
        </pc:spChg>
        <pc:spChg chg="add mod">
          <ac:chgData name="Wardle, Nicholas" userId="c52a6687-8685-4323-9ea4-6d311eb2eaf5" providerId="ADAL" clId="{73678DCD-6742-1744-B40F-2587D28D4233}" dt="2025-01-21T14:21:50.526" v="2989" actId="1076"/>
          <ac:spMkLst>
            <pc:docMk/>
            <pc:sldMk cId="1559863725" sldId="285"/>
            <ac:spMk id="17" creationId="{3180071D-24B3-71DA-F6C9-0B85CA72E551}"/>
          </ac:spMkLst>
        </pc:spChg>
        <pc:picChg chg="add mod">
          <ac:chgData name="Wardle, Nicholas" userId="c52a6687-8685-4323-9ea4-6d311eb2eaf5" providerId="ADAL" clId="{73678DCD-6742-1744-B40F-2587D28D4233}" dt="2025-01-21T14:19:17.887" v="2796" actId="1076"/>
          <ac:picMkLst>
            <pc:docMk/>
            <pc:sldMk cId="1559863725" sldId="285"/>
            <ac:picMk id="9" creationId="{C59F72BB-AEEE-7D2E-6235-EEC7E55B3D70}"/>
          </ac:picMkLst>
        </pc:picChg>
        <pc:picChg chg="add mod">
          <ac:chgData name="Wardle, Nicholas" userId="c52a6687-8685-4323-9ea4-6d311eb2eaf5" providerId="ADAL" clId="{73678DCD-6742-1744-B40F-2587D28D4233}" dt="2025-01-21T14:21:31.200" v="2983" actId="1076"/>
          <ac:picMkLst>
            <pc:docMk/>
            <pc:sldMk cId="1559863725" sldId="285"/>
            <ac:picMk id="14" creationId="{9B17BC1F-8DBE-7353-6C05-FD526D81B465}"/>
          </ac:picMkLst>
        </pc:picChg>
        <pc:picChg chg="add mod">
          <ac:chgData name="Wardle, Nicholas" userId="c52a6687-8685-4323-9ea4-6d311eb2eaf5" providerId="ADAL" clId="{73678DCD-6742-1744-B40F-2587D28D4233}" dt="2025-01-21T14:21:41.565" v="2987" actId="1076"/>
          <ac:picMkLst>
            <pc:docMk/>
            <pc:sldMk cId="1559863725" sldId="285"/>
            <ac:picMk id="16" creationId="{16743C9A-2CBF-8D2A-C98B-A5E388F36751}"/>
          </ac:picMkLst>
        </pc:picChg>
      </pc:sldChg>
      <pc:sldChg chg="addSp delSp modSp add mod">
        <pc:chgData name="Wardle, Nicholas" userId="c52a6687-8685-4323-9ea4-6d311eb2eaf5" providerId="ADAL" clId="{73678DCD-6742-1744-B40F-2587D28D4233}" dt="2025-01-21T14:25:46.101" v="3207" actId="20577"/>
        <pc:sldMkLst>
          <pc:docMk/>
          <pc:sldMk cId="3195902926" sldId="286"/>
        </pc:sldMkLst>
        <pc:spChg chg="add mod">
          <ac:chgData name="Wardle, Nicholas" userId="c52a6687-8685-4323-9ea4-6d311eb2eaf5" providerId="ADAL" clId="{73678DCD-6742-1744-B40F-2587D28D4233}" dt="2025-01-21T14:25:46.101" v="3207" actId="20577"/>
          <ac:spMkLst>
            <pc:docMk/>
            <pc:sldMk cId="3195902926" sldId="286"/>
            <ac:spMk id="7" creationId="{68BC57CB-2DF4-D21F-30CB-C20C32F5C54E}"/>
          </ac:spMkLst>
        </pc:spChg>
        <pc:spChg chg="del">
          <ac:chgData name="Wardle, Nicholas" userId="c52a6687-8685-4323-9ea4-6d311eb2eaf5" providerId="ADAL" clId="{73678DCD-6742-1744-B40F-2587D28D4233}" dt="2025-01-21T14:22:04.644" v="2994" actId="478"/>
          <ac:spMkLst>
            <pc:docMk/>
            <pc:sldMk cId="3195902926" sldId="286"/>
            <ac:spMk id="8" creationId="{31DD011A-6B9F-69F6-A499-F2D2DF60732B}"/>
          </ac:spMkLst>
        </pc:spChg>
        <pc:spChg chg="del mod">
          <ac:chgData name="Wardle, Nicholas" userId="c52a6687-8685-4323-9ea4-6d311eb2eaf5" providerId="ADAL" clId="{73678DCD-6742-1744-B40F-2587D28D4233}" dt="2025-01-21T14:22:02.705" v="2993" actId="478"/>
          <ac:spMkLst>
            <pc:docMk/>
            <pc:sldMk cId="3195902926" sldId="286"/>
            <ac:spMk id="12" creationId="{A4C85489-29CA-10C0-85B4-155E4F031772}"/>
          </ac:spMkLst>
        </pc:spChg>
        <pc:spChg chg="add mod">
          <ac:chgData name="Wardle, Nicholas" userId="c52a6687-8685-4323-9ea4-6d311eb2eaf5" providerId="ADAL" clId="{73678DCD-6742-1744-B40F-2587D28D4233}" dt="2025-01-21T14:24:00.827" v="3045" actId="14100"/>
          <ac:spMkLst>
            <pc:docMk/>
            <pc:sldMk cId="3195902926" sldId="286"/>
            <ac:spMk id="15" creationId="{6EDE4EAB-20B9-E6BC-F80D-C84E79159255}"/>
          </ac:spMkLst>
        </pc:spChg>
        <pc:spChg chg="del">
          <ac:chgData name="Wardle, Nicholas" userId="c52a6687-8685-4323-9ea4-6d311eb2eaf5" providerId="ADAL" clId="{73678DCD-6742-1744-B40F-2587D28D4233}" dt="2025-01-21T14:22:11.226" v="2999" actId="478"/>
          <ac:spMkLst>
            <pc:docMk/>
            <pc:sldMk cId="3195902926" sldId="286"/>
            <ac:spMk id="17" creationId="{94434410-DD83-E15B-0843-2A0323A6BFF0}"/>
          </ac:spMkLst>
        </pc:spChg>
        <pc:picChg chg="del">
          <ac:chgData name="Wardle, Nicholas" userId="c52a6687-8685-4323-9ea4-6d311eb2eaf5" providerId="ADAL" clId="{73678DCD-6742-1744-B40F-2587D28D4233}" dt="2025-01-21T14:22:00.202" v="2991" actId="478"/>
          <ac:picMkLst>
            <pc:docMk/>
            <pc:sldMk cId="3195902926" sldId="286"/>
            <ac:picMk id="9" creationId="{EE858185-6289-829C-F5F5-03DC1AA6B145}"/>
          </ac:picMkLst>
        </pc:picChg>
        <pc:picChg chg="add mod">
          <ac:chgData name="Wardle, Nicholas" userId="c52a6687-8685-4323-9ea4-6d311eb2eaf5" providerId="ADAL" clId="{73678DCD-6742-1744-B40F-2587D28D4233}" dt="2025-01-21T14:23:43.200" v="3040" actId="1076"/>
          <ac:picMkLst>
            <pc:docMk/>
            <pc:sldMk cId="3195902926" sldId="286"/>
            <ac:picMk id="13" creationId="{448AE9DB-20A6-E9F6-E48A-5C641500A4D8}"/>
          </ac:picMkLst>
        </pc:picChg>
        <pc:picChg chg="del">
          <ac:chgData name="Wardle, Nicholas" userId="c52a6687-8685-4323-9ea4-6d311eb2eaf5" providerId="ADAL" clId="{73678DCD-6742-1744-B40F-2587D28D4233}" dt="2025-01-21T14:22:05.689" v="2995" actId="478"/>
          <ac:picMkLst>
            <pc:docMk/>
            <pc:sldMk cId="3195902926" sldId="286"/>
            <ac:picMk id="14" creationId="{4C6ABC8C-9901-9FF6-5570-53F1152D7716}"/>
          </ac:picMkLst>
        </pc:picChg>
        <pc:picChg chg="mod">
          <ac:chgData name="Wardle, Nicholas" userId="c52a6687-8685-4323-9ea4-6d311eb2eaf5" providerId="ADAL" clId="{73678DCD-6742-1744-B40F-2587D28D4233}" dt="2025-01-21T14:22:10.095" v="2998" actId="1076"/>
          <ac:picMkLst>
            <pc:docMk/>
            <pc:sldMk cId="3195902926" sldId="286"/>
            <ac:picMk id="16" creationId="{394CF3F1-67F4-F5B6-153C-FC6590CD88DD}"/>
          </ac:picMkLst>
        </pc:picChg>
      </pc:sldChg>
      <pc:sldChg chg="addSp delSp modSp new mod">
        <pc:chgData name="Wardle, Nicholas" userId="c52a6687-8685-4323-9ea4-6d311eb2eaf5" providerId="ADAL" clId="{73678DCD-6742-1744-B40F-2587D28D4233}" dt="2025-01-21T14:37:01.412" v="3471" actId="20577"/>
        <pc:sldMkLst>
          <pc:docMk/>
          <pc:sldMk cId="1221164505" sldId="287"/>
        </pc:sldMkLst>
        <pc:spChg chg="del">
          <ac:chgData name="Wardle, Nicholas" userId="c52a6687-8685-4323-9ea4-6d311eb2eaf5" providerId="ADAL" clId="{73678DCD-6742-1744-B40F-2587D28D4233}" dt="2025-01-21T14:25:16.177" v="3203" actId="478"/>
          <ac:spMkLst>
            <pc:docMk/>
            <pc:sldMk cId="1221164505" sldId="287"/>
            <ac:spMk id="2" creationId="{6B5C072A-50DD-ACA7-2AF9-2DBA8D040696}"/>
          </ac:spMkLst>
        </pc:spChg>
        <pc:spChg chg="del">
          <ac:chgData name="Wardle, Nicholas" userId="c52a6687-8685-4323-9ea4-6d311eb2eaf5" providerId="ADAL" clId="{73678DCD-6742-1744-B40F-2587D28D4233}" dt="2025-01-21T14:25:17.488" v="3205" actId="478"/>
          <ac:spMkLst>
            <pc:docMk/>
            <pc:sldMk cId="1221164505" sldId="287"/>
            <ac:spMk id="3" creationId="{CE7559E3-8F9B-64C9-2A16-333607DF8B4A}"/>
          </ac:spMkLst>
        </pc:spChg>
        <pc:spChg chg="del">
          <ac:chgData name="Wardle, Nicholas" userId="c52a6687-8685-4323-9ea4-6d311eb2eaf5" providerId="ADAL" clId="{73678DCD-6742-1744-B40F-2587D28D4233}" dt="2025-01-21T14:25:14.765" v="3202" actId="478"/>
          <ac:spMkLst>
            <pc:docMk/>
            <pc:sldMk cId="1221164505" sldId="287"/>
            <ac:spMk id="7" creationId="{FAF6B609-D346-65D2-E86A-354C496C94E5}"/>
          </ac:spMkLst>
        </pc:spChg>
        <pc:spChg chg="add mod">
          <ac:chgData name="Wardle, Nicholas" userId="c52a6687-8685-4323-9ea4-6d311eb2eaf5" providerId="ADAL" clId="{73678DCD-6742-1744-B40F-2587D28D4233}" dt="2025-01-21T14:25:12.193" v="3201"/>
          <ac:spMkLst>
            <pc:docMk/>
            <pc:sldMk cId="1221164505" sldId="287"/>
            <ac:spMk id="8" creationId="{6D9E45C3-BE4A-FF30-B845-AAE26D15B886}"/>
          </ac:spMkLst>
        </pc:spChg>
        <pc:spChg chg="add mod">
          <ac:chgData name="Wardle, Nicholas" userId="c52a6687-8685-4323-9ea4-6d311eb2eaf5" providerId="ADAL" clId="{73678DCD-6742-1744-B40F-2587D28D4233}" dt="2025-01-21T14:25:16.504" v="3204"/>
          <ac:spMkLst>
            <pc:docMk/>
            <pc:sldMk cId="1221164505" sldId="287"/>
            <ac:spMk id="9" creationId="{151DF71A-52C3-B95B-585B-96EE2DE4B448}"/>
          </ac:spMkLst>
        </pc:spChg>
        <pc:spChg chg="add mod">
          <ac:chgData name="Wardle, Nicholas" userId="c52a6687-8685-4323-9ea4-6d311eb2eaf5" providerId="ADAL" clId="{73678DCD-6742-1744-B40F-2587D28D4233}" dt="2025-01-21T14:26:40.735" v="3226" actId="1076"/>
          <ac:spMkLst>
            <pc:docMk/>
            <pc:sldMk cId="1221164505" sldId="287"/>
            <ac:spMk id="13" creationId="{19287EB1-77BB-296E-4466-1C190AB9E076}"/>
          </ac:spMkLst>
        </pc:spChg>
        <pc:spChg chg="add mod">
          <ac:chgData name="Wardle, Nicholas" userId="c52a6687-8685-4323-9ea4-6d311eb2eaf5" providerId="ADAL" clId="{73678DCD-6742-1744-B40F-2587D28D4233}" dt="2025-01-21T14:37:01.412" v="3471" actId="20577"/>
          <ac:spMkLst>
            <pc:docMk/>
            <pc:sldMk cId="1221164505" sldId="287"/>
            <ac:spMk id="18" creationId="{9EC5B40E-5CF1-849D-F4FC-7A05E08A7183}"/>
          </ac:spMkLst>
        </pc:spChg>
        <pc:picChg chg="add del mod">
          <ac:chgData name="Wardle, Nicholas" userId="c52a6687-8685-4323-9ea4-6d311eb2eaf5" providerId="ADAL" clId="{73678DCD-6742-1744-B40F-2587D28D4233}" dt="2025-01-21T14:26:22.514" v="3217" actId="478"/>
          <ac:picMkLst>
            <pc:docMk/>
            <pc:sldMk cId="1221164505" sldId="287"/>
            <ac:picMk id="11" creationId="{8AB73A88-3F1B-387D-A94D-B36277AD707F}"/>
          </ac:picMkLst>
        </pc:picChg>
        <pc:picChg chg="add mod">
          <ac:chgData name="Wardle, Nicholas" userId="c52a6687-8685-4323-9ea4-6d311eb2eaf5" providerId="ADAL" clId="{73678DCD-6742-1744-B40F-2587D28D4233}" dt="2025-01-21T14:26:00.286" v="3213" actId="1076"/>
          <ac:picMkLst>
            <pc:docMk/>
            <pc:sldMk cId="1221164505" sldId="287"/>
            <ac:picMk id="12" creationId="{B00C9F53-2DB5-530E-A109-504C501B3F7A}"/>
          </ac:picMkLst>
        </pc:picChg>
        <pc:picChg chg="add mod">
          <ac:chgData name="Wardle, Nicholas" userId="c52a6687-8685-4323-9ea4-6d311eb2eaf5" providerId="ADAL" clId="{73678DCD-6742-1744-B40F-2587D28D4233}" dt="2025-01-21T14:26:26.349" v="3219" actId="1076"/>
          <ac:picMkLst>
            <pc:docMk/>
            <pc:sldMk cId="1221164505" sldId="287"/>
            <ac:picMk id="15" creationId="{7DFBE60B-CE08-8F67-E693-3A53E7F9EEF5}"/>
          </ac:picMkLst>
        </pc:picChg>
        <pc:picChg chg="add mod">
          <ac:chgData name="Wardle, Nicholas" userId="c52a6687-8685-4323-9ea4-6d311eb2eaf5" providerId="ADAL" clId="{73678DCD-6742-1744-B40F-2587D28D4233}" dt="2025-01-21T14:26:38.502" v="3225" actId="1076"/>
          <ac:picMkLst>
            <pc:docMk/>
            <pc:sldMk cId="1221164505" sldId="287"/>
            <ac:picMk id="17" creationId="{6CDA6D8A-B3F4-2B25-377C-DA73D0CC6249}"/>
          </ac:picMkLst>
        </pc:picChg>
      </pc:sldChg>
      <pc:sldChg chg="addSp delSp modSp add mod">
        <pc:chgData name="Wardle, Nicholas" userId="c52a6687-8685-4323-9ea4-6d311eb2eaf5" providerId="ADAL" clId="{73678DCD-6742-1744-B40F-2587D28D4233}" dt="2025-01-21T14:41:15.206" v="4196" actId="1076"/>
        <pc:sldMkLst>
          <pc:docMk/>
          <pc:sldMk cId="1321299752" sldId="288"/>
        </pc:sldMkLst>
        <pc:spChg chg="add mod">
          <ac:chgData name="Wardle, Nicholas" userId="c52a6687-8685-4323-9ea4-6d311eb2eaf5" providerId="ADAL" clId="{73678DCD-6742-1744-B40F-2587D28D4233}" dt="2025-01-21T14:41:15.206" v="4196" actId="1076"/>
          <ac:spMkLst>
            <pc:docMk/>
            <pc:sldMk cId="1321299752" sldId="288"/>
            <ac:spMk id="3" creationId="{E1ECF522-D732-B3D7-835A-B15777780B61}"/>
          </ac:spMkLst>
        </pc:spChg>
        <pc:spChg chg="mod">
          <ac:chgData name="Wardle, Nicholas" userId="c52a6687-8685-4323-9ea4-6d311eb2eaf5" providerId="ADAL" clId="{73678DCD-6742-1744-B40F-2587D28D4233}" dt="2025-01-21T14:37:18.189" v="3511" actId="20577"/>
          <ac:spMkLst>
            <pc:docMk/>
            <pc:sldMk cId="1321299752" sldId="288"/>
            <ac:spMk id="9" creationId="{31622529-F004-10E1-C700-0CDD83152B6B}"/>
          </ac:spMkLst>
        </pc:spChg>
        <pc:spChg chg="del">
          <ac:chgData name="Wardle, Nicholas" userId="c52a6687-8685-4323-9ea4-6d311eb2eaf5" providerId="ADAL" clId="{73678DCD-6742-1744-B40F-2587D28D4233}" dt="2025-01-21T14:37:13.830" v="3502" actId="478"/>
          <ac:spMkLst>
            <pc:docMk/>
            <pc:sldMk cId="1321299752" sldId="288"/>
            <ac:spMk id="13" creationId="{4D9EA4B1-BEF4-E0E1-940C-3498BA3AB467}"/>
          </ac:spMkLst>
        </pc:spChg>
        <pc:spChg chg="mod">
          <ac:chgData name="Wardle, Nicholas" userId="c52a6687-8685-4323-9ea4-6d311eb2eaf5" providerId="ADAL" clId="{73678DCD-6742-1744-B40F-2587D28D4233}" dt="2025-01-21T14:40:05.350" v="4173" actId="21"/>
          <ac:spMkLst>
            <pc:docMk/>
            <pc:sldMk cId="1321299752" sldId="288"/>
            <ac:spMk id="18" creationId="{27AD5538-97DA-0163-00BA-5D34F0445C32}"/>
          </ac:spMkLst>
        </pc:spChg>
        <pc:picChg chg="add mod">
          <ac:chgData name="Wardle, Nicholas" userId="c52a6687-8685-4323-9ea4-6d311eb2eaf5" providerId="ADAL" clId="{73678DCD-6742-1744-B40F-2587D28D4233}" dt="2025-01-21T14:41:12.727" v="4195" actId="1076"/>
          <ac:picMkLst>
            <pc:docMk/>
            <pc:sldMk cId="1321299752" sldId="288"/>
            <ac:picMk id="8" creationId="{02867A23-6CA0-2F00-DA72-881C1D3014CA}"/>
          </ac:picMkLst>
        </pc:picChg>
        <pc:picChg chg="add mod">
          <ac:chgData name="Wardle, Nicholas" userId="c52a6687-8685-4323-9ea4-6d311eb2eaf5" providerId="ADAL" clId="{73678DCD-6742-1744-B40F-2587D28D4233}" dt="2025-01-21T14:41:11.526" v="4194" actId="1076"/>
          <ac:picMkLst>
            <pc:docMk/>
            <pc:sldMk cId="1321299752" sldId="288"/>
            <ac:picMk id="11" creationId="{46F599CC-B467-0508-6A98-B048576BA04A}"/>
          </ac:picMkLst>
        </pc:picChg>
        <pc:picChg chg="del">
          <ac:chgData name="Wardle, Nicholas" userId="c52a6687-8685-4323-9ea4-6d311eb2eaf5" providerId="ADAL" clId="{73678DCD-6742-1744-B40F-2587D28D4233}" dt="2025-01-21T14:37:12.004" v="3499" actId="478"/>
          <ac:picMkLst>
            <pc:docMk/>
            <pc:sldMk cId="1321299752" sldId="288"/>
            <ac:picMk id="12" creationId="{78539C9F-58D8-94D9-3B23-1E14758788E5}"/>
          </ac:picMkLst>
        </pc:picChg>
        <pc:picChg chg="del">
          <ac:chgData name="Wardle, Nicholas" userId="c52a6687-8685-4323-9ea4-6d311eb2eaf5" providerId="ADAL" clId="{73678DCD-6742-1744-B40F-2587D28D4233}" dt="2025-01-21T14:37:12.528" v="3500" actId="478"/>
          <ac:picMkLst>
            <pc:docMk/>
            <pc:sldMk cId="1321299752" sldId="288"/>
            <ac:picMk id="15" creationId="{037C17ED-189E-2CC3-A6F9-D68FD1CBB851}"/>
          </ac:picMkLst>
        </pc:picChg>
        <pc:picChg chg="del">
          <ac:chgData name="Wardle, Nicholas" userId="c52a6687-8685-4323-9ea4-6d311eb2eaf5" providerId="ADAL" clId="{73678DCD-6742-1744-B40F-2587D28D4233}" dt="2025-01-21T14:37:13.053" v="3501" actId="478"/>
          <ac:picMkLst>
            <pc:docMk/>
            <pc:sldMk cId="1321299752" sldId="288"/>
            <ac:picMk id="17" creationId="{8BEDE735-F4B0-319F-871B-AE11890401A1}"/>
          </ac:picMkLst>
        </pc:picChg>
      </pc:sldChg>
    </pc:docChg>
  </pc:docChgLst>
  <pc:docChgLst>
    <pc:chgData name="Wardle, Nicholas" userId="c52a6687-8685-4323-9ea4-6d311eb2eaf5" providerId="ADAL" clId="{825609F5-AE09-BA49-A864-CD74A66C4440}"/>
    <pc:docChg chg="custSel modSld">
      <pc:chgData name="Wardle, Nicholas" userId="c52a6687-8685-4323-9ea4-6d311eb2eaf5" providerId="ADAL" clId="{825609F5-AE09-BA49-A864-CD74A66C4440}" dt="2025-01-22T10:16:25.553" v="45" actId="14100"/>
      <pc:docMkLst>
        <pc:docMk/>
      </pc:docMkLst>
      <pc:sldChg chg="addSp delSp modSp mod">
        <pc:chgData name="Wardle, Nicholas" userId="c52a6687-8685-4323-9ea4-6d311eb2eaf5" providerId="ADAL" clId="{825609F5-AE09-BA49-A864-CD74A66C4440}" dt="2025-01-22T10:14:46.644" v="35" actId="1076"/>
        <pc:sldMkLst>
          <pc:docMk/>
          <pc:sldMk cId="3216134078" sldId="275"/>
        </pc:sldMkLst>
        <pc:picChg chg="add mod">
          <ac:chgData name="Wardle, Nicholas" userId="c52a6687-8685-4323-9ea4-6d311eb2eaf5" providerId="ADAL" clId="{825609F5-AE09-BA49-A864-CD74A66C4440}" dt="2025-01-22T10:14:46.644" v="35" actId="1076"/>
          <ac:picMkLst>
            <pc:docMk/>
            <pc:sldMk cId="3216134078" sldId="275"/>
            <ac:picMk id="7" creationId="{C4FFF091-8DF6-6D29-D309-84A827DCBC87}"/>
          </ac:picMkLst>
        </pc:picChg>
        <pc:picChg chg="del">
          <ac:chgData name="Wardle, Nicholas" userId="c52a6687-8685-4323-9ea4-6d311eb2eaf5" providerId="ADAL" clId="{825609F5-AE09-BA49-A864-CD74A66C4440}" dt="2025-01-22T10:14:44.523" v="33" actId="478"/>
          <ac:picMkLst>
            <pc:docMk/>
            <pc:sldMk cId="3216134078" sldId="275"/>
            <ac:picMk id="19" creationId="{FD30388A-7BA2-72AA-5DDE-35F7BD8661E9}"/>
          </ac:picMkLst>
        </pc:picChg>
      </pc:sldChg>
      <pc:sldChg chg="modSp mod">
        <pc:chgData name="Wardle, Nicholas" userId="c52a6687-8685-4323-9ea4-6d311eb2eaf5" providerId="ADAL" clId="{825609F5-AE09-BA49-A864-CD74A66C4440}" dt="2025-01-22T08:33:51.828" v="32" actId="20577"/>
        <pc:sldMkLst>
          <pc:docMk/>
          <pc:sldMk cId="3195902926" sldId="286"/>
        </pc:sldMkLst>
        <pc:spChg chg="mod">
          <ac:chgData name="Wardle, Nicholas" userId="c52a6687-8685-4323-9ea4-6d311eb2eaf5" providerId="ADAL" clId="{825609F5-AE09-BA49-A864-CD74A66C4440}" dt="2025-01-22T08:33:51.828" v="32" actId="20577"/>
          <ac:spMkLst>
            <pc:docMk/>
            <pc:sldMk cId="3195902926" sldId="286"/>
            <ac:spMk id="7" creationId="{68BC57CB-2DF4-D21F-30CB-C20C32F5C54E}"/>
          </ac:spMkLst>
        </pc:spChg>
      </pc:sldChg>
      <pc:sldChg chg="addSp delSp modSp mod">
        <pc:chgData name="Wardle, Nicholas" userId="c52a6687-8685-4323-9ea4-6d311eb2eaf5" providerId="ADAL" clId="{825609F5-AE09-BA49-A864-CD74A66C4440}" dt="2025-01-22T10:16:25.553" v="45" actId="14100"/>
        <pc:sldMkLst>
          <pc:docMk/>
          <pc:sldMk cId="1221164505" sldId="287"/>
        </pc:sldMkLst>
        <pc:picChg chg="add del mod">
          <ac:chgData name="Wardle, Nicholas" userId="c52a6687-8685-4323-9ea4-6d311eb2eaf5" providerId="ADAL" clId="{825609F5-AE09-BA49-A864-CD74A66C4440}" dt="2025-01-22T10:15:27.205" v="40" actId="478"/>
          <ac:picMkLst>
            <pc:docMk/>
            <pc:sldMk cId="1221164505" sldId="287"/>
            <ac:picMk id="2" creationId="{FC5248C2-1222-5DAE-168D-1B7749CCE854}"/>
          </ac:picMkLst>
        </pc:picChg>
        <pc:picChg chg="add mod">
          <ac:chgData name="Wardle, Nicholas" userId="c52a6687-8685-4323-9ea4-6d311eb2eaf5" providerId="ADAL" clId="{825609F5-AE09-BA49-A864-CD74A66C4440}" dt="2025-01-22T10:16:25.553" v="45" actId="14100"/>
          <ac:picMkLst>
            <pc:docMk/>
            <pc:sldMk cId="1221164505" sldId="287"/>
            <ac:picMk id="3" creationId="{2D161A7C-5745-699F-010A-6E9C3C2AA8D4}"/>
          </ac:picMkLst>
        </pc:picChg>
        <pc:picChg chg="del">
          <ac:chgData name="Wardle, Nicholas" userId="c52a6687-8685-4323-9ea4-6d311eb2eaf5" providerId="ADAL" clId="{825609F5-AE09-BA49-A864-CD74A66C4440}" dt="2025-01-22T10:16:22.938" v="43" actId="478"/>
          <ac:picMkLst>
            <pc:docMk/>
            <pc:sldMk cId="1221164505" sldId="287"/>
            <ac:picMk id="17" creationId="{6CDA6D8A-B3F4-2B25-377C-DA73D0CC62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23/01/2025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23/01/2025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23/01/2025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23/01/2025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23/01/2025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23/01/2025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23/01/2025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23/01/2025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23/01/2025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23/01/2025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23/01/2025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23/01/2025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23/01/2025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23/01/2025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23/01/2025</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23/01/2025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23/01/2025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23/01/2025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23/01/2025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23/01/2025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23/01/2025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23/01/2025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23/01/2025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23/01/2025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23/01/2025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23/01/2025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23/01/2025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23/01/2025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23/01/2025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23/01/2025</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p:transition>
    <p:fade/>
  </p:transition>
  <p:hf hdr="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gi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6.emf"/><Relationship Id="rId1" Type="http://schemas.openxmlformats.org/officeDocument/2006/relationships/slideLayout" Target="../slideLayouts/slideLayout10.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emf"/><Relationship Id="rId1" Type="http://schemas.openxmlformats.org/officeDocument/2006/relationships/slideLayout" Target="../slideLayouts/slideLayout10.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6.emf"/><Relationship Id="rId1" Type="http://schemas.openxmlformats.org/officeDocument/2006/relationships/slideLayout" Target="../slideLayouts/slideLayout10.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6.emf"/><Relationship Id="rId1" Type="http://schemas.openxmlformats.org/officeDocument/2006/relationships/slideLayout" Target="../slideLayouts/slideLayout10.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0.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30271" y="2417400"/>
            <a:ext cx="9144000" cy="1847942"/>
          </a:xfrm>
        </p:spPr>
        <p:txBody>
          <a:bodyPr/>
          <a:lstStyle/>
          <a:p>
            <a:r>
              <a:rPr lang="en-GB"/>
              <a:t>PHYS60022 Data Science and Machine Learning for Physics</a:t>
            </a:r>
          </a:p>
        </p:txBody>
      </p:sp>
      <p:sp>
        <p:nvSpPr>
          <p:cNvPr id="3" name="Subtitle 2">
            <a:extLst>
              <a:ext uri="{FF2B5EF4-FFF2-40B4-BE49-F238E27FC236}">
                <a16:creationId xmlns:a16="http://schemas.microsoft.com/office/drawing/2014/main" id="{0108A084-C83B-B1BA-F1C8-58ED2C96F318}"/>
              </a:ext>
            </a:extLst>
          </p:cNvPr>
          <p:cNvSpPr>
            <a:spLocks noGrp="1"/>
          </p:cNvSpPr>
          <p:nvPr>
            <p:ph type="subTitle" idx="1"/>
          </p:nvPr>
        </p:nvSpPr>
        <p:spPr>
          <a:xfrm>
            <a:off x="330271" y="4383000"/>
            <a:ext cx="9144000" cy="1322348"/>
          </a:xfrm>
        </p:spPr>
        <p:txBody>
          <a:bodyPr/>
          <a:lstStyle/>
          <a:p>
            <a:r>
              <a:rPr lang="en-GB" dirty="0"/>
              <a:t>Week 4: Parameter Estimation</a:t>
            </a:r>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71" y="5789336"/>
            <a:ext cx="5579198" cy="740845"/>
          </a:xfrm>
        </p:spPr>
        <p:txBody>
          <a:bodyPr/>
          <a:lstStyle/>
          <a:p>
            <a:r>
              <a:rPr lang="en-US"/>
              <a:t>Spring 2025</a:t>
            </a:r>
          </a:p>
        </p:txBody>
      </p:sp>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3FC0-EC3D-CA39-F571-FD24BD5D8DA0}"/>
              </a:ext>
            </a:extLst>
          </p:cNvPr>
          <p:cNvSpPr>
            <a:spLocks noGrp="1"/>
          </p:cNvSpPr>
          <p:nvPr>
            <p:ph type="title"/>
          </p:nvPr>
        </p:nvSpPr>
        <p:spPr/>
        <p:txBody>
          <a:bodyPr/>
          <a:lstStyle/>
          <a:p>
            <a:r>
              <a:rPr lang="en-US" dirty="0"/>
              <a:t>Example: Mean estimator</a:t>
            </a:r>
          </a:p>
        </p:txBody>
      </p:sp>
      <p:sp>
        <p:nvSpPr>
          <p:cNvPr id="3" name="Content Placeholder 2">
            <a:extLst>
              <a:ext uri="{FF2B5EF4-FFF2-40B4-BE49-F238E27FC236}">
                <a16:creationId xmlns:a16="http://schemas.microsoft.com/office/drawing/2014/main" id="{EEAC68F1-8152-FDC1-919F-6D0A0553F657}"/>
              </a:ext>
            </a:extLst>
          </p:cNvPr>
          <p:cNvSpPr>
            <a:spLocks noGrp="1"/>
          </p:cNvSpPr>
          <p:nvPr>
            <p:ph idx="1"/>
          </p:nvPr>
        </p:nvSpPr>
        <p:spPr>
          <a:xfrm>
            <a:off x="325800" y="800731"/>
            <a:ext cx="11540763" cy="4866481"/>
          </a:xfrm>
        </p:spPr>
        <p:txBody>
          <a:bodyPr/>
          <a:lstStyle/>
          <a:p>
            <a:r>
              <a:rPr lang="en-US" dirty="0"/>
              <a:t>One of the most common methods of estimation that you may not have </a:t>
            </a:r>
            <a:r>
              <a:rPr lang="en-US" dirty="0" err="1"/>
              <a:t>realised</a:t>
            </a:r>
            <a:r>
              <a:rPr lang="en-US" dirty="0"/>
              <a:t> is formally an estimate: finding the mean of a set of measurements. </a:t>
            </a:r>
          </a:p>
          <a:p>
            <a:endParaRPr lang="en-US" dirty="0"/>
          </a:p>
          <a:p>
            <a:endParaRPr lang="en-US" dirty="0"/>
          </a:p>
          <a:p>
            <a:endParaRPr lang="en-US" dirty="0"/>
          </a:p>
          <a:p>
            <a:endParaRPr lang="en-US" dirty="0"/>
          </a:p>
          <a:p>
            <a:r>
              <a:rPr lang="en-US" dirty="0"/>
              <a:t>Given a set of data X</a:t>
            </a:r>
            <a:r>
              <a:rPr lang="en-US" baseline="-25000" dirty="0"/>
              <a:t>i </a:t>
            </a:r>
            <a:r>
              <a:rPr lang="en-US" dirty="0"/>
              <a:t>, we find an estimate of the mean of the distribution using the </a:t>
            </a:r>
            <a:r>
              <a:rPr lang="en-US" b="1" dirty="0"/>
              <a:t>sample mean </a:t>
            </a:r>
          </a:p>
        </p:txBody>
      </p:sp>
      <p:sp>
        <p:nvSpPr>
          <p:cNvPr id="4" name="Date Placeholder 3">
            <a:extLst>
              <a:ext uri="{FF2B5EF4-FFF2-40B4-BE49-F238E27FC236}">
                <a16:creationId xmlns:a16="http://schemas.microsoft.com/office/drawing/2014/main" id="{4E02D438-E30B-A324-956C-1627475E65BF}"/>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C4556FE6-BD44-1E23-8006-A00B1C18856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A69CE00F-3123-7CFB-FFE6-624106E0C680}"/>
              </a:ext>
            </a:extLst>
          </p:cNvPr>
          <p:cNvSpPr>
            <a:spLocks noGrp="1"/>
          </p:cNvSpPr>
          <p:nvPr>
            <p:ph type="sldNum" sz="quarter" idx="12"/>
          </p:nvPr>
        </p:nvSpPr>
        <p:spPr/>
        <p:txBody>
          <a:bodyPr/>
          <a:lstStyle/>
          <a:p>
            <a:fld id="{CBA53E11-492D-48B3-9F9B-09541CA2A39A}" type="slidenum">
              <a:rPr lang="en-GB" smtClean="0"/>
              <a:t>10</a:t>
            </a:fld>
            <a:endParaRPr lang="en-GB"/>
          </a:p>
        </p:txBody>
      </p:sp>
      <p:pic>
        <p:nvPicPr>
          <p:cNvPr id="9" name="Picture 8" descr="A mathematical equation with numbers and symbols&#10;&#10;Description automatically generated">
            <a:extLst>
              <a:ext uri="{FF2B5EF4-FFF2-40B4-BE49-F238E27FC236}">
                <a16:creationId xmlns:a16="http://schemas.microsoft.com/office/drawing/2014/main" id="{94B7FD49-AA91-72DB-01EC-CCE9E0500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726" y="1484853"/>
            <a:ext cx="2133600" cy="1041400"/>
          </a:xfrm>
          <a:prstGeom prst="rect">
            <a:avLst/>
          </a:prstGeom>
        </p:spPr>
      </p:pic>
    </p:spTree>
    <p:extLst>
      <p:ext uri="{BB962C8B-B14F-4D97-AF65-F5344CB8AC3E}">
        <p14:creationId xmlns:p14="http://schemas.microsoft.com/office/powerpoint/2010/main" val="13366186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3FC0-EC3D-CA39-F571-FD24BD5D8DA0}"/>
              </a:ext>
            </a:extLst>
          </p:cNvPr>
          <p:cNvSpPr>
            <a:spLocks noGrp="1"/>
          </p:cNvSpPr>
          <p:nvPr>
            <p:ph type="title"/>
          </p:nvPr>
        </p:nvSpPr>
        <p:spPr/>
        <p:txBody>
          <a:bodyPr/>
          <a:lstStyle/>
          <a:p>
            <a:r>
              <a:rPr lang="en-US" dirty="0"/>
              <a:t>Example: Mean estimator</a:t>
            </a:r>
          </a:p>
        </p:txBody>
      </p:sp>
      <p:sp>
        <p:nvSpPr>
          <p:cNvPr id="3" name="Content Placeholder 2">
            <a:extLst>
              <a:ext uri="{FF2B5EF4-FFF2-40B4-BE49-F238E27FC236}">
                <a16:creationId xmlns:a16="http://schemas.microsoft.com/office/drawing/2014/main" id="{EEAC68F1-8152-FDC1-919F-6D0A0553F657}"/>
              </a:ext>
            </a:extLst>
          </p:cNvPr>
          <p:cNvSpPr>
            <a:spLocks noGrp="1"/>
          </p:cNvSpPr>
          <p:nvPr>
            <p:ph idx="1"/>
          </p:nvPr>
        </p:nvSpPr>
        <p:spPr>
          <a:xfrm>
            <a:off x="325800" y="800731"/>
            <a:ext cx="11540763" cy="4866481"/>
          </a:xfrm>
        </p:spPr>
        <p:txBody>
          <a:bodyPr/>
          <a:lstStyle/>
          <a:p>
            <a:r>
              <a:rPr lang="en-US" dirty="0"/>
              <a:t>One of the most common methods of estimation that you may not have </a:t>
            </a:r>
            <a:r>
              <a:rPr lang="en-US" dirty="0" err="1"/>
              <a:t>realised</a:t>
            </a:r>
            <a:r>
              <a:rPr lang="en-US" dirty="0"/>
              <a:t> is formally an estimate: finding the mean of a set of measurements. </a:t>
            </a:r>
          </a:p>
          <a:p>
            <a:endParaRPr lang="en-US" dirty="0"/>
          </a:p>
          <a:p>
            <a:endParaRPr lang="en-US" dirty="0"/>
          </a:p>
          <a:p>
            <a:endParaRPr lang="en-US" dirty="0"/>
          </a:p>
          <a:p>
            <a:endParaRPr lang="en-US" dirty="0"/>
          </a:p>
          <a:p>
            <a:r>
              <a:rPr lang="en-US" dirty="0"/>
              <a:t>Given a set of data X</a:t>
            </a:r>
            <a:r>
              <a:rPr lang="en-US" baseline="-25000" dirty="0"/>
              <a:t>i </a:t>
            </a:r>
            <a:r>
              <a:rPr lang="en-US" dirty="0"/>
              <a:t>, we find an estimate of the mean of the distribution using the </a:t>
            </a:r>
            <a:r>
              <a:rPr lang="en-US" b="1" dirty="0"/>
              <a:t>sample mean </a:t>
            </a:r>
          </a:p>
          <a:p>
            <a:r>
              <a:rPr lang="en-US" b="1" dirty="0"/>
              <a:t>E.G </a:t>
            </a:r>
            <a:r>
              <a:rPr lang="en-US" dirty="0"/>
              <a:t>If we wanted to find the mean of the Gaussian (</a:t>
            </a:r>
            <a:r>
              <a:rPr lang="el-GR" dirty="0"/>
              <a:t>μ</a:t>
            </a:r>
            <a:r>
              <a:rPr lang="en-US" dirty="0"/>
              <a:t>) distribution that best described the data, we could use this estimate. </a:t>
            </a:r>
          </a:p>
          <a:p>
            <a:br>
              <a:rPr lang="en-US" b="1" dirty="0"/>
            </a:br>
            <a:r>
              <a:rPr lang="en-US" b="1" dirty="0"/>
              <a:t>	Remember </a:t>
            </a:r>
            <a:r>
              <a:rPr lang="el-GR" dirty="0"/>
              <a:t>μ</a:t>
            </a:r>
            <a:r>
              <a:rPr lang="en-US" dirty="0"/>
              <a:t> is a constant but </a:t>
            </a:r>
            <a:r>
              <a:rPr lang="el-GR" dirty="0"/>
              <a:t>μ</a:t>
            </a:r>
            <a:r>
              <a:rPr lang="en-GB" dirty="0"/>
              <a:t> isn’t!</a:t>
            </a:r>
          </a:p>
          <a:p>
            <a:endParaRPr lang="en-GB" dirty="0"/>
          </a:p>
          <a:p>
            <a:r>
              <a:rPr lang="en-GB" dirty="0"/>
              <a:t>This particular estimator is consistent, unbiased and efficient </a:t>
            </a:r>
          </a:p>
          <a:p>
            <a:r>
              <a:rPr lang="en-GB" dirty="0">
                <a:sym typeface="Wingdings" pitchFamily="2" charset="2"/>
              </a:rPr>
              <a:t>	 It is a good estimator </a:t>
            </a:r>
            <a:r>
              <a:rPr lang="en-GB" dirty="0"/>
              <a:t> </a:t>
            </a:r>
          </a:p>
          <a:p>
            <a:endParaRPr lang="en-GB" dirty="0"/>
          </a:p>
          <a:p>
            <a:r>
              <a:rPr lang="en-GB" dirty="0"/>
              <a:t>The process of finding the value of the estimator is sometimes </a:t>
            </a:r>
          </a:p>
          <a:p>
            <a:r>
              <a:rPr lang="en-GB" dirty="0"/>
              <a:t>Referred to as “</a:t>
            </a:r>
            <a:r>
              <a:rPr lang="en-GB" b="1" dirty="0"/>
              <a:t>fitting</a:t>
            </a:r>
            <a:r>
              <a:rPr lang="en-GB" dirty="0"/>
              <a:t>”. In ML, it is called “</a:t>
            </a:r>
            <a:r>
              <a:rPr lang="en-GB" b="1" dirty="0"/>
              <a:t>regression</a:t>
            </a:r>
            <a:r>
              <a:rPr lang="en-GB" dirty="0"/>
              <a:t>” </a:t>
            </a:r>
            <a:endParaRPr lang="en-US" dirty="0"/>
          </a:p>
        </p:txBody>
      </p:sp>
      <p:sp>
        <p:nvSpPr>
          <p:cNvPr id="4" name="Date Placeholder 3">
            <a:extLst>
              <a:ext uri="{FF2B5EF4-FFF2-40B4-BE49-F238E27FC236}">
                <a16:creationId xmlns:a16="http://schemas.microsoft.com/office/drawing/2014/main" id="{4E02D438-E30B-A324-956C-1627475E65BF}"/>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C4556FE6-BD44-1E23-8006-A00B1C18856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A69CE00F-3123-7CFB-FFE6-624106E0C680}"/>
              </a:ext>
            </a:extLst>
          </p:cNvPr>
          <p:cNvSpPr>
            <a:spLocks noGrp="1"/>
          </p:cNvSpPr>
          <p:nvPr>
            <p:ph type="sldNum" sz="quarter" idx="12"/>
          </p:nvPr>
        </p:nvSpPr>
        <p:spPr/>
        <p:txBody>
          <a:bodyPr/>
          <a:lstStyle/>
          <a:p>
            <a:fld id="{CBA53E11-492D-48B3-9F9B-09541CA2A39A}" type="slidenum">
              <a:rPr lang="en-GB" smtClean="0"/>
              <a:t>11</a:t>
            </a:fld>
            <a:endParaRPr lang="en-GB"/>
          </a:p>
        </p:txBody>
      </p:sp>
      <p:pic>
        <p:nvPicPr>
          <p:cNvPr id="9" name="Picture 8" descr="A mathematical equation with numbers and symbols&#10;&#10;Description automatically generated">
            <a:extLst>
              <a:ext uri="{FF2B5EF4-FFF2-40B4-BE49-F238E27FC236}">
                <a16:creationId xmlns:a16="http://schemas.microsoft.com/office/drawing/2014/main" id="{94B7FD49-AA91-72DB-01EC-CCE9E0500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726" y="1484853"/>
            <a:ext cx="2133600" cy="1041400"/>
          </a:xfrm>
          <a:prstGeom prst="rect">
            <a:avLst/>
          </a:prstGeom>
        </p:spPr>
      </p:pic>
      <p:sp>
        <p:nvSpPr>
          <p:cNvPr id="10" name="TextBox 9">
            <a:extLst>
              <a:ext uri="{FF2B5EF4-FFF2-40B4-BE49-F238E27FC236}">
                <a16:creationId xmlns:a16="http://schemas.microsoft.com/office/drawing/2014/main" id="{F93E45EF-43A0-8FFF-1B2E-6ED0945FE635}"/>
              </a:ext>
            </a:extLst>
          </p:cNvPr>
          <p:cNvSpPr txBox="1"/>
          <p:nvPr/>
        </p:nvSpPr>
        <p:spPr>
          <a:xfrm>
            <a:off x="3756582" y="3931764"/>
            <a:ext cx="791852" cy="405353"/>
          </a:xfrm>
          <a:prstGeom prst="rect">
            <a:avLst/>
          </a:prstGeom>
          <a:noFill/>
        </p:spPr>
        <p:txBody>
          <a:bodyPr wrap="square" lIns="0" tIns="0" rIns="0" bIns="0" rtlCol="0">
            <a:noAutofit/>
          </a:bodyPr>
          <a:lstStyle/>
          <a:p>
            <a:pPr algn="l">
              <a:lnSpc>
                <a:spcPct val="105000"/>
              </a:lnSpc>
            </a:pPr>
            <a:r>
              <a:rPr lang="en-US" sz="1600" dirty="0">
                <a:solidFill>
                  <a:schemeClr val="tx1"/>
                </a:solidFill>
              </a:rPr>
              <a:t>^</a:t>
            </a:r>
          </a:p>
        </p:txBody>
      </p:sp>
      <p:pic>
        <p:nvPicPr>
          <p:cNvPr id="7" name="Picture 6">
            <a:extLst>
              <a:ext uri="{FF2B5EF4-FFF2-40B4-BE49-F238E27FC236}">
                <a16:creationId xmlns:a16="http://schemas.microsoft.com/office/drawing/2014/main" id="{7E384BD6-7EFE-10B9-E4E6-A76FC50D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07" y="3052888"/>
            <a:ext cx="2959224" cy="2959224"/>
          </a:xfrm>
          <a:prstGeom prst="rect">
            <a:avLst/>
          </a:prstGeom>
        </p:spPr>
      </p:pic>
      <p:sp>
        <p:nvSpPr>
          <p:cNvPr id="8" name="TextBox 7">
            <a:extLst>
              <a:ext uri="{FF2B5EF4-FFF2-40B4-BE49-F238E27FC236}">
                <a16:creationId xmlns:a16="http://schemas.microsoft.com/office/drawing/2014/main" id="{AC4C9E02-431E-0E2A-77AC-6D60DFC84C7F}"/>
              </a:ext>
            </a:extLst>
          </p:cNvPr>
          <p:cNvSpPr txBox="1"/>
          <p:nvPr/>
        </p:nvSpPr>
        <p:spPr>
          <a:xfrm>
            <a:off x="9566577" y="5234700"/>
            <a:ext cx="1296144" cy="261610"/>
          </a:xfrm>
          <a:prstGeom prst="rect">
            <a:avLst/>
          </a:prstGeom>
          <a:noFill/>
        </p:spPr>
        <p:txBody>
          <a:bodyPr wrap="square" rtlCol="0">
            <a:spAutoFit/>
          </a:bodyPr>
          <a:lstStyle/>
          <a:p>
            <a:r>
              <a:rPr lang="en-US" sz="1100" dirty="0"/>
              <a:t>observations</a:t>
            </a:r>
          </a:p>
        </p:txBody>
      </p:sp>
      <p:sp>
        <p:nvSpPr>
          <p:cNvPr id="11" name="TextBox 10">
            <a:extLst>
              <a:ext uri="{FF2B5EF4-FFF2-40B4-BE49-F238E27FC236}">
                <a16:creationId xmlns:a16="http://schemas.microsoft.com/office/drawing/2014/main" id="{13613E12-3A23-940E-5242-441F3B8D9B07}"/>
              </a:ext>
            </a:extLst>
          </p:cNvPr>
          <p:cNvSpPr txBox="1"/>
          <p:nvPr/>
        </p:nvSpPr>
        <p:spPr>
          <a:xfrm>
            <a:off x="10334766" y="3833667"/>
            <a:ext cx="599951" cy="261610"/>
          </a:xfrm>
          <a:prstGeom prst="rect">
            <a:avLst/>
          </a:prstGeom>
          <a:noFill/>
        </p:spPr>
        <p:txBody>
          <a:bodyPr wrap="square" rtlCol="0">
            <a:spAutoFit/>
          </a:bodyPr>
          <a:lstStyle/>
          <a:p>
            <a:r>
              <a:rPr lang="en-US" sz="1100" dirty="0">
                <a:solidFill>
                  <a:srgbClr val="0070C0"/>
                </a:solidFill>
              </a:rPr>
              <a:t>model</a:t>
            </a:r>
          </a:p>
        </p:txBody>
      </p:sp>
    </p:spTree>
    <p:extLst>
      <p:ext uri="{BB962C8B-B14F-4D97-AF65-F5344CB8AC3E}">
        <p14:creationId xmlns:p14="http://schemas.microsoft.com/office/powerpoint/2010/main" val="13091305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FE0A-7F66-91FB-BE4F-3F72EBD4350E}"/>
              </a:ext>
            </a:extLst>
          </p:cNvPr>
          <p:cNvSpPr>
            <a:spLocks noGrp="1"/>
          </p:cNvSpPr>
          <p:nvPr>
            <p:ph type="title"/>
          </p:nvPr>
        </p:nvSpPr>
        <p:spPr/>
        <p:txBody>
          <a:bodyPr/>
          <a:lstStyle/>
          <a:p>
            <a:r>
              <a:rPr lang="en-US" dirty="0"/>
              <a:t>The </a:t>
            </a:r>
            <a:r>
              <a:rPr lang="el-GR" dirty="0"/>
              <a:t>χ</a:t>
            </a:r>
            <a:r>
              <a:rPr lang="el-GR" baseline="30000" dirty="0"/>
              <a:t>2</a:t>
            </a:r>
            <a:r>
              <a:rPr lang="en-US" dirty="0"/>
              <a:t> </a:t>
            </a:r>
            <a:r>
              <a:rPr lang="en-GB" dirty="0"/>
              <a:t>estimation method </a:t>
            </a:r>
            <a:endParaRPr lang="en-US" dirty="0"/>
          </a:p>
        </p:txBody>
      </p:sp>
      <p:sp>
        <p:nvSpPr>
          <p:cNvPr id="4" name="Date Placeholder 3">
            <a:extLst>
              <a:ext uri="{FF2B5EF4-FFF2-40B4-BE49-F238E27FC236}">
                <a16:creationId xmlns:a16="http://schemas.microsoft.com/office/drawing/2014/main" id="{B9D85E58-2336-7497-2888-E5BE95ABF3ED}"/>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B527B013-2E6F-8F45-1F78-F8FD91F7FFAC}"/>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92ACCB1B-AB28-857D-F7E2-BB84316FC532}"/>
              </a:ext>
            </a:extLst>
          </p:cNvPr>
          <p:cNvSpPr>
            <a:spLocks noGrp="1"/>
          </p:cNvSpPr>
          <p:nvPr>
            <p:ph type="sldNum" sz="quarter" idx="12"/>
          </p:nvPr>
        </p:nvSpPr>
        <p:spPr/>
        <p:txBody>
          <a:bodyPr/>
          <a:lstStyle/>
          <a:p>
            <a:fld id="{CBA53E11-492D-48B3-9F9B-09541CA2A39A}" type="slidenum">
              <a:rPr lang="en-GB" smtClean="0"/>
              <a:t>12</a:t>
            </a:fld>
            <a:endParaRPr lang="en-GB"/>
          </a:p>
        </p:txBody>
      </p:sp>
      <p:sp>
        <p:nvSpPr>
          <p:cNvPr id="9" name="TextBox 8">
            <a:extLst>
              <a:ext uri="{FF2B5EF4-FFF2-40B4-BE49-F238E27FC236}">
                <a16:creationId xmlns:a16="http://schemas.microsoft.com/office/drawing/2014/main" id="{5676751E-BA1E-245D-722B-8CF6421912C2}"/>
              </a:ext>
            </a:extLst>
          </p:cNvPr>
          <p:cNvSpPr txBox="1"/>
          <p:nvPr/>
        </p:nvSpPr>
        <p:spPr>
          <a:xfrm>
            <a:off x="558539" y="955257"/>
            <a:ext cx="6094428" cy="1477328"/>
          </a:xfrm>
          <a:prstGeom prst="rect">
            <a:avLst/>
          </a:prstGeom>
          <a:noFill/>
        </p:spPr>
        <p:txBody>
          <a:bodyPr wrap="square">
            <a:spAutoFit/>
          </a:bodyPr>
          <a:lstStyle/>
          <a:p>
            <a:r>
              <a:rPr lang="en-US" dirty="0"/>
              <a:t>Fitting typically works by defining some </a:t>
            </a:r>
            <a:r>
              <a:rPr lang="en-US" b="1" dirty="0"/>
              <a:t>cost function </a:t>
            </a:r>
            <a:r>
              <a:rPr lang="en-US" dirty="0"/>
              <a:t>(often called a </a:t>
            </a:r>
            <a:r>
              <a:rPr lang="en-US" b="1" dirty="0"/>
              <a:t>loss function </a:t>
            </a:r>
            <a:r>
              <a:rPr lang="en-US" dirty="0"/>
              <a:t>in machine learning) of our data and our proposed model (and associated parameters) </a:t>
            </a:r>
          </a:p>
          <a:p>
            <a:endParaRPr lang="en-US" dirty="0"/>
          </a:p>
          <a:p>
            <a:pPr marL="285750" indent="-285750">
              <a:buFont typeface="Arial" panose="020B0604020202020204" pitchFamily="34" charset="0"/>
              <a:buChar char="•"/>
            </a:pPr>
            <a:r>
              <a:rPr lang="en-US" dirty="0"/>
              <a:t>The aim is to </a:t>
            </a:r>
            <a:r>
              <a:rPr lang="en-US" dirty="0" err="1"/>
              <a:t>maximise</a:t>
            </a:r>
            <a:r>
              <a:rPr lang="en-US" dirty="0"/>
              <a:t> or </a:t>
            </a:r>
            <a:r>
              <a:rPr lang="en-US" dirty="0" err="1"/>
              <a:t>minimise</a:t>
            </a:r>
            <a:r>
              <a:rPr lang="en-US" dirty="0"/>
              <a:t> this function</a:t>
            </a:r>
          </a:p>
        </p:txBody>
      </p:sp>
      <p:sp>
        <p:nvSpPr>
          <p:cNvPr id="11" name="TextBox 10">
            <a:extLst>
              <a:ext uri="{FF2B5EF4-FFF2-40B4-BE49-F238E27FC236}">
                <a16:creationId xmlns:a16="http://schemas.microsoft.com/office/drawing/2014/main" id="{A9AF44D2-4222-576C-E5FA-F4808E8934A1}"/>
              </a:ext>
            </a:extLst>
          </p:cNvPr>
          <p:cNvSpPr txBox="1"/>
          <p:nvPr/>
        </p:nvSpPr>
        <p:spPr>
          <a:xfrm>
            <a:off x="555119" y="2757798"/>
            <a:ext cx="6533837" cy="1754326"/>
          </a:xfrm>
          <a:prstGeom prst="rect">
            <a:avLst/>
          </a:prstGeom>
          <a:noFill/>
        </p:spPr>
        <p:txBody>
          <a:bodyPr wrap="square">
            <a:spAutoFit/>
          </a:bodyPr>
          <a:lstStyle/>
          <a:p>
            <a:r>
              <a:rPr lang="en-US" dirty="0"/>
              <a:t>In Week 2, we discussed the </a:t>
            </a:r>
            <a:r>
              <a:rPr lang="el-GR" dirty="0"/>
              <a:t>χ</a:t>
            </a:r>
            <a:r>
              <a:rPr lang="el-GR" baseline="30000" dirty="0"/>
              <a:t>2</a:t>
            </a:r>
            <a:r>
              <a:rPr lang="el-GR" dirty="0"/>
              <a:t> </a:t>
            </a:r>
            <a:r>
              <a:rPr lang="en-US" dirty="0"/>
              <a:t>value as a method for determining the compatibility of a given model to some experimental data. </a:t>
            </a:r>
          </a:p>
          <a:p>
            <a:pPr marL="285750" indent="-285750">
              <a:buFont typeface="Arial" panose="020B0604020202020204" pitchFamily="34" charset="0"/>
              <a:buChar char="•"/>
            </a:pPr>
            <a:r>
              <a:rPr lang="en-US" dirty="0"/>
              <a:t>We </a:t>
            </a:r>
            <a:r>
              <a:rPr lang="en-US" dirty="0" err="1"/>
              <a:t>hypothesise</a:t>
            </a:r>
            <a:r>
              <a:rPr lang="en-US" dirty="0"/>
              <a:t> the data is distributed with some Gaussian noise about the model prediction and test whether the measurements are consistent with that hypothesis. </a:t>
            </a:r>
          </a:p>
        </p:txBody>
      </p:sp>
      <p:pic>
        <p:nvPicPr>
          <p:cNvPr id="12" name="Picture 11" descr="A graph with a line and a blue line&#10;&#10;Description automatically generated">
            <a:extLst>
              <a:ext uri="{FF2B5EF4-FFF2-40B4-BE49-F238E27FC236}">
                <a16:creationId xmlns:a16="http://schemas.microsoft.com/office/drawing/2014/main" id="{5638BF0B-5C37-C94C-6574-4568FA22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189" y="886521"/>
            <a:ext cx="5209807" cy="4971585"/>
          </a:xfrm>
          <a:prstGeom prst="rect">
            <a:avLst/>
          </a:prstGeom>
        </p:spPr>
      </p:pic>
      <p:pic>
        <p:nvPicPr>
          <p:cNvPr id="13" name="Picture 12" descr="A mathematical equation with numbers and symbols&#10;&#10;Description automatically generated">
            <a:extLst>
              <a:ext uri="{FF2B5EF4-FFF2-40B4-BE49-F238E27FC236}">
                <a16:creationId xmlns:a16="http://schemas.microsoft.com/office/drawing/2014/main" id="{14BF5D80-303E-960A-86CB-6BADA564F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74" y="4738767"/>
            <a:ext cx="4809960" cy="1163976"/>
          </a:xfrm>
          <a:prstGeom prst="rect">
            <a:avLst/>
          </a:prstGeom>
        </p:spPr>
      </p:pic>
    </p:spTree>
    <p:extLst>
      <p:ext uri="{BB962C8B-B14F-4D97-AF65-F5344CB8AC3E}">
        <p14:creationId xmlns:p14="http://schemas.microsoft.com/office/powerpoint/2010/main" val="30347057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C2B6C3-3593-CD26-96B6-3AD66A297C95}"/>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9854F93D-D59F-13EE-88E6-89FB7D56B82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F7A6FAC-CA1B-8976-4272-38701112DE23}"/>
              </a:ext>
            </a:extLst>
          </p:cNvPr>
          <p:cNvSpPr>
            <a:spLocks noGrp="1"/>
          </p:cNvSpPr>
          <p:nvPr>
            <p:ph type="sldNum" sz="quarter" idx="12"/>
          </p:nvPr>
        </p:nvSpPr>
        <p:spPr/>
        <p:txBody>
          <a:bodyPr/>
          <a:lstStyle/>
          <a:p>
            <a:fld id="{CBA53E11-492D-48B3-9F9B-09541CA2A39A}" type="slidenum">
              <a:rPr lang="en-GB" smtClean="0"/>
              <a:t>13</a:t>
            </a:fld>
            <a:endParaRPr lang="en-GB"/>
          </a:p>
        </p:txBody>
      </p:sp>
      <p:sp>
        <p:nvSpPr>
          <p:cNvPr id="8" name="Title 1">
            <a:extLst>
              <a:ext uri="{FF2B5EF4-FFF2-40B4-BE49-F238E27FC236}">
                <a16:creationId xmlns:a16="http://schemas.microsoft.com/office/drawing/2014/main" id="{342B2E4C-AA66-40FD-D682-D01F801BF4E5}"/>
              </a:ext>
            </a:extLst>
          </p:cNvPr>
          <p:cNvSpPr>
            <a:spLocks noGrp="1"/>
          </p:cNvSpPr>
          <p:nvPr>
            <p:ph type="title"/>
          </p:nvPr>
        </p:nvSpPr>
        <p:spPr>
          <a:xfrm>
            <a:off x="325800" y="252000"/>
            <a:ext cx="11540763" cy="378044"/>
          </a:xfrm>
        </p:spPr>
        <p:txBody>
          <a:bodyPr/>
          <a:lstStyle/>
          <a:p>
            <a:r>
              <a:rPr lang="en-US" dirty="0"/>
              <a:t>The </a:t>
            </a:r>
            <a:r>
              <a:rPr lang="el-GR" dirty="0"/>
              <a:t>χ</a:t>
            </a:r>
            <a:r>
              <a:rPr lang="el-GR" baseline="30000" dirty="0"/>
              <a:t>2</a:t>
            </a:r>
            <a:r>
              <a:rPr lang="en-US" dirty="0"/>
              <a:t> </a:t>
            </a:r>
            <a:r>
              <a:rPr lang="en-GB" dirty="0"/>
              <a:t>estimation method </a:t>
            </a:r>
            <a:endParaRPr lang="en-US" dirty="0"/>
          </a:p>
        </p:txBody>
      </p:sp>
      <p:sp>
        <p:nvSpPr>
          <p:cNvPr id="10" name="TextBox 9">
            <a:extLst>
              <a:ext uri="{FF2B5EF4-FFF2-40B4-BE49-F238E27FC236}">
                <a16:creationId xmlns:a16="http://schemas.microsoft.com/office/drawing/2014/main" id="{DAE8622F-0527-52E2-172F-2988C6222AFD}"/>
              </a:ext>
            </a:extLst>
          </p:cNvPr>
          <p:cNvSpPr txBox="1"/>
          <p:nvPr/>
        </p:nvSpPr>
        <p:spPr>
          <a:xfrm>
            <a:off x="480290" y="984056"/>
            <a:ext cx="9079345" cy="3416320"/>
          </a:xfrm>
          <a:prstGeom prst="rect">
            <a:avLst/>
          </a:prstGeom>
          <a:noFill/>
        </p:spPr>
        <p:txBody>
          <a:bodyPr wrap="square">
            <a:spAutoFit/>
          </a:bodyPr>
          <a:lstStyle/>
          <a:p>
            <a:r>
              <a:rPr lang="en-GB" b="0" dirty="0">
                <a:solidFill>
                  <a:srgbClr val="000000"/>
                </a:solidFill>
                <a:effectLst/>
              </a:rPr>
              <a:t>We can take this concept further, and instead try to optimise the value of </a:t>
            </a:r>
            <a:r>
              <a:rPr lang="el-GR" dirty="0"/>
              <a:t>χ</a:t>
            </a:r>
            <a:r>
              <a:rPr lang="el-GR" baseline="30000" dirty="0"/>
              <a:t>2</a:t>
            </a:r>
            <a:r>
              <a:rPr lang="en-GB" b="0" dirty="0">
                <a:solidFill>
                  <a:srgbClr val="000000"/>
                </a:solidFill>
                <a:effectLst/>
              </a:rPr>
              <a:t> by choosing different parameter values </a:t>
            </a:r>
            <a:r>
              <a:rPr lang="el-GR" dirty="0">
                <a:solidFill>
                  <a:srgbClr val="000000"/>
                </a:solidFill>
              </a:rPr>
              <a:t>θ </a:t>
            </a:r>
          </a:p>
          <a:p>
            <a:endParaRPr lang="el-GR" b="0" dirty="0">
              <a:solidFill>
                <a:srgbClr val="000000"/>
              </a:solidFill>
              <a:effectLst/>
            </a:endParaRP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dirty="0">
                <a:solidFill>
                  <a:srgbClr val="000000"/>
                </a:solidFill>
              </a:rPr>
              <a:t>We want to </a:t>
            </a:r>
            <a:r>
              <a:rPr lang="en-GB" b="1" dirty="0">
                <a:solidFill>
                  <a:srgbClr val="000000"/>
                </a:solidFill>
              </a:rPr>
              <a:t>minimise</a:t>
            </a:r>
            <a:r>
              <a:rPr lang="en-GB" dirty="0">
                <a:solidFill>
                  <a:srgbClr val="000000"/>
                </a:solidFill>
              </a:rPr>
              <a:t> </a:t>
            </a:r>
            <a:r>
              <a:rPr lang="el-GR" dirty="0"/>
              <a:t>χ</a:t>
            </a:r>
            <a:r>
              <a:rPr lang="el-GR" baseline="30000" dirty="0"/>
              <a:t>2</a:t>
            </a:r>
            <a:r>
              <a:rPr lang="en-GB" b="0" dirty="0">
                <a:solidFill>
                  <a:srgbClr val="000000"/>
                </a:solidFill>
                <a:effectLst/>
              </a:rPr>
              <a:t> (</a:t>
            </a:r>
            <a:r>
              <a:rPr lang="el-GR" dirty="0">
                <a:solidFill>
                  <a:srgbClr val="000000"/>
                </a:solidFill>
              </a:rPr>
              <a:t>θ</a:t>
            </a:r>
            <a:r>
              <a:rPr lang="en-GB" dirty="0">
                <a:solidFill>
                  <a:srgbClr val="000000"/>
                </a:solidFill>
              </a:rPr>
              <a:t>)</a:t>
            </a:r>
          </a:p>
          <a:p>
            <a:endParaRPr lang="en-GB" b="0" dirty="0">
              <a:solidFill>
                <a:srgbClr val="000000"/>
              </a:solidFill>
              <a:effectLst/>
            </a:endParaRPr>
          </a:p>
          <a:p>
            <a:endParaRPr lang="en-GB" dirty="0">
              <a:solidFill>
                <a:srgbClr val="000000"/>
              </a:solidFill>
            </a:endParaRPr>
          </a:p>
          <a:p>
            <a:endParaRPr lang="en-GB" b="0" dirty="0">
              <a:solidFill>
                <a:srgbClr val="000000"/>
              </a:solidFill>
              <a:effectLst/>
            </a:endParaRPr>
          </a:p>
        </p:txBody>
      </p:sp>
      <p:pic>
        <p:nvPicPr>
          <p:cNvPr id="12" name="Picture 11" descr="A mathematical equation with numbers&#10;&#10;Description automatically generated">
            <a:extLst>
              <a:ext uri="{FF2B5EF4-FFF2-40B4-BE49-F238E27FC236}">
                <a16:creationId xmlns:a16="http://schemas.microsoft.com/office/drawing/2014/main" id="{EC297A89-06B8-E2C8-E47E-C05DA2F27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429" y="2448391"/>
            <a:ext cx="1587500" cy="1612900"/>
          </a:xfrm>
          <a:prstGeom prst="rect">
            <a:avLst/>
          </a:prstGeom>
        </p:spPr>
      </p:pic>
      <p:sp>
        <p:nvSpPr>
          <p:cNvPr id="13" name="Right Arrow 12">
            <a:extLst>
              <a:ext uri="{FF2B5EF4-FFF2-40B4-BE49-F238E27FC236}">
                <a16:creationId xmlns:a16="http://schemas.microsoft.com/office/drawing/2014/main" id="{283A2D8E-69E1-84B2-046F-2FDB79A842A2}"/>
              </a:ext>
            </a:extLst>
          </p:cNvPr>
          <p:cNvSpPr/>
          <p:nvPr/>
        </p:nvSpPr>
        <p:spPr>
          <a:xfrm>
            <a:off x="3611355" y="3080905"/>
            <a:ext cx="672268" cy="4364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5" name="Picture 14" descr="A graph of a function&#10;&#10;Description automatically generated">
            <a:extLst>
              <a:ext uri="{FF2B5EF4-FFF2-40B4-BE49-F238E27FC236}">
                <a16:creationId xmlns:a16="http://schemas.microsoft.com/office/drawing/2014/main" id="{E5F28DDD-2B5F-49C0-D68C-7A7D6863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929" y="2055478"/>
            <a:ext cx="5948280" cy="3957492"/>
          </a:xfrm>
          <a:prstGeom prst="rect">
            <a:avLst/>
          </a:prstGeom>
        </p:spPr>
      </p:pic>
      <p:sp>
        <p:nvSpPr>
          <p:cNvPr id="16" name="Rectangle 15">
            <a:extLst>
              <a:ext uri="{FF2B5EF4-FFF2-40B4-BE49-F238E27FC236}">
                <a16:creationId xmlns:a16="http://schemas.microsoft.com/office/drawing/2014/main" id="{147A59AE-3993-4CFA-720B-C33A9112BCA1}"/>
              </a:ext>
            </a:extLst>
          </p:cNvPr>
          <p:cNvSpPr/>
          <p:nvPr/>
        </p:nvSpPr>
        <p:spPr>
          <a:xfrm>
            <a:off x="8063345" y="1893455"/>
            <a:ext cx="2578004" cy="24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8" name="TextBox 17">
            <a:extLst>
              <a:ext uri="{FF2B5EF4-FFF2-40B4-BE49-F238E27FC236}">
                <a16:creationId xmlns:a16="http://schemas.microsoft.com/office/drawing/2014/main" id="{372B5F19-F871-04A3-A398-83DFDD4AB71C}"/>
              </a:ext>
            </a:extLst>
          </p:cNvPr>
          <p:cNvSpPr txBox="1"/>
          <p:nvPr/>
        </p:nvSpPr>
        <p:spPr>
          <a:xfrm>
            <a:off x="480290" y="4411776"/>
            <a:ext cx="6096000" cy="923330"/>
          </a:xfrm>
          <a:prstGeom prst="rect">
            <a:avLst/>
          </a:prstGeom>
          <a:noFill/>
        </p:spPr>
        <p:txBody>
          <a:bodyPr wrap="square">
            <a:spAutoFit/>
          </a:bodyPr>
          <a:lstStyle/>
          <a:p>
            <a:r>
              <a:rPr lang="en-GB" dirty="0">
                <a:solidFill>
                  <a:srgbClr val="000000"/>
                </a:solidFill>
              </a:rPr>
              <a:t>In some cases, we can do this minimisation analytically, however for most real applications, we will end up using some algorithm – </a:t>
            </a:r>
            <a:r>
              <a:rPr lang="en-GB" dirty="0" err="1">
                <a:solidFill>
                  <a:srgbClr val="000000"/>
                </a:solidFill>
              </a:rPr>
              <a:t>eg</a:t>
            </a:r>
            <a:r>
              <a:rPr lang="en-GB" dirty="0">
                <a:solidFill>
                  <a:srgbClr val="000000"/>
                </a:solidFill>
              </a:rPr>
              <a:t> gradient descent  </a:t>
            </a:r>
          </a:p>
        </p:txBody>
      </p:sp>
    </p:spTree>
    <p:extLst>
      <p:ext uri="{BB962C8B-B14F-4D97-AF65-F5344CB8AC3E}">
        <p14:creationId xmlns:p14="http://schemas.microsoft.com/office/powerpoint/2010/main" val="19965942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C2B6C3-3593-CD26-96B6-3AD66A297C95}"/>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9854F93D-D59F-13EE-88E6-89FB7D56B82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F7A6FAC-CA1B-8976-4272-38701112DE23}"/>
              </a:ext>
            </a:extLst>
          </p:cNvPr>
          <p:cNvSpPr>
            <a:spLocks noGrp="1"/>
          </p:cNvSpPr>
          <p:nvPr>
            <p:ph type="sldNum" sz="quarter" idx="12"/>
          </p:nvPr>
        </p:nvSpPr>
        <p:spPr/>
        <p:txBody>
          <a:bodyPr/>
          <a:lstStyle/>
          <a:p>
            <a:fld id="{CBA53E11-492D-48B3-9F9B-09541CA2A39A}" type="slidenum">
              <a:rPr lang="en-GB" smtClean="0"/>
              <a:t>14</a:t>
            </a:fld>
            <a:endParaRPr lang="en-GB"/>
          </a:p>
        </p:txBody>
      </p:sp>
      <p:sp>
        <p:nvSpPr>
          <p:cNvPr id="8" name="Title 1">
            <a:extLst>
              <a:ext uri="{FF2B5EF4-FFF2-40B4-BE49-F238E27FC236}">
                <a16:creationId xmlns:a16="http://schemas.microsoft.com/office/drawing/2014/main" id="{342B2E4C-AA66-40FD-D682-D01F801BF4E5}"/>
              </a:ext>
            </a:extLst>
          </p:cNvPr>
          <p:cNvSpPr>
            <a:spLocks noGrp="1"/>
          </p:cNvSpPr>
          <p:nvPr>
            <p:ph type="title"/>
          </p:nvPr>
        </p:nvSpPr>
        <p:spPr>
          <a:xfrm>
            <a:off x="325800" y="252000"/>
            <a:ext cx="11540763" cy="378044"/>
          </a:xfrm>
        </p:spPr>
        <p:txBody>
          <a:bodyPr/>
          <a:lstStyle/>
          <a:p>
            <a:r>
              <a:rPr lang="en-GB" dirty="0"/>
              <a:t>Gradient descent</a:t>
            </a:r>
            <a:endParaRPr lang="en-US" dirty="0"/>
          </a:p>
        </p:txBody>
      </p:sp>
      <p:sp>
        <p:nvSpPr>
          <p:cNvPr id="16" name="Rectangle 15">
            <a:extLst>
              <a:ext uri="{FF2B5EF4-FFF2-40B4-BE49-F238E27FC236}">
                <a16:creationId xmlns:a16="http://schemas.microsoft.com/office/drawing/2014/main" id="{147A59AE-3993-4CFA-720B-C33A9112BCA1}"/>
              </a:ext>
            </a:extLst>
          </p:cNvPr>
          <p:cNvSpPr/>
          <p:nvPr/>
        </p:nvSpPr>
        <p:spPr>
          <a:xfrm>
            <a:off x="8063345" y="1893455"/>
            <a:ext cx="2578004" cy="24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2" name="Picture 1" descr="Diagram, engineering drawing&#10;&#10;Description automatically generated">
            <a:extLst>
              <a:ext uri="{FF2B5EF4-FFF2-40B4-BE49-F238E27FC236}">
                <a16:creationId xmlns:a16="http://schemas.microsoft.com/office/drawing/2014/main" id="{12D6D5D1-DBF4-837B-EA35-FF8D6CFF9E62}"/>
              </a:ext>
            </a:extLst>
          </p:cNvPr>
          <p:cNvPicPr>
            <a:picLocks noChangeAspect="1"/>
          </p:cNvPicPr>
          <p:nvPr/>
        </p:nvPicPr>
        <p:blipFill>
          <a:blip r:embed="rId2"/>
          <a:stretch>
            <a:fillRect/>
          </a:stretch>
        </p:blipFill>
        <p:spPr>
          <a:xfrm>
            <a:off x="325437" y="630044"/>
            <a:ext cx="7409253" cy="5556940"/>
          </a:xfrm>
          <a:prstGeom prst="rect">
            <a:avLst/>
          </a:prstGeom>
        </p:spPr>
      </p:pic>
      <p:sp>
        <p:nvSpPr>
          <p:cNvPr id="3" name="TextBox 2">
            <a:extLst>
              <a:ext uri="{FF2B5EF4-FFF2-40B4-BE49-F238E27FC236}">
                <a16:creationId xmlns:a16="http://schemas.microsoft.com/office/drawing/2014/main" id="{7C36BD32-1394-6045-73BA-9940B71C1572}"/>
              </a:ext>
            </a:extLst>
          </p:cNvPr>
          <p:cNvSpPr txBox="1"/>
          <p:nvPr/>
        </p:nvSpPr>
        <p:spPr>
          <a:xfrm>
            <a:off x="7614536" y="281709"/>
            <a:ext cx="3962400" cy="1551709"/>
          </a:xfrm>
          <a:prstGeom prst="rect">
            <a:avLst/>
          </a:prstGeom>
          <a:noFill/>
        </p:spPr>
        <p:txBody>
          <a:bodyPr wrap="square" lIns="0" tIns="0" rIns="0" bIns="0" rtlCol="0">
            <a:noAutofit/>
          </a:bodyPr>
          <a:lstStyle/>
          <a:p>
            <a:pPr algn="l">
              <a:lnSpc>
                <a:spcPct val="105000"/>
              </a:lnSpc>
            </a:pPr>
            <a:r>
              <a:rPr lang="en-US" sz="2000" dirty="0">
                <a:solidFill>
                  <a:schemeClr val="tx1"/>
                </a:solidFill>
              </a:rPr>
              <a:t>Gradient descent works by walking along the direction of </a:t>
            </a:r>
            <a:r>
              <a:rPr lang="en-US" sz="2000" b="1" dirty="0">
                <a:solidFill>
                  <a:schemeClr val="tx1"/>
                </a:solidFill>
              </a:rPr>
              <a:t>steepest descent  </a:t>
            </a:r>
          </a:p>
          <a:p>
            <a:pPr algn="l">
              <a:lnSpc>
                <a:spcPct val="105000"/>
              </a:lnSpc>
            </a:pPr>
            <a:endParaRPr lang="en-US" sz="2000" b="1" dirty="0"/>
          </a:p>
          <a:p>
            <a:pPr marL="342900" indent="-342900">
              <a:lnSpc>
                <a:spcPct val="105000"/>
              </a:lnSpc>
              <a:buAutoNum type="arabicPeriod"/>
            </a:pPr>
            <a:r>
              <a:rPr lang="en-GB" sz="1800" dirty="0">
                <a:effectLst/>
                <a:latin typeface="ArialMT"/>
              </a:rPr>
              <a:t>Define an initial parameter set guess </a:t>
            </a:r>
            <a:r>
              <a:rPr lang="el-GR" sz="1800" dirty="0">
                <a:effectLst/>
                <a:latin typeface="ArialMT"/>
              </a:rPr>
              <a:t>θ</a:t>
            </a:r>
            <a:r>
              <a:rPr lang="en-GB" sz="1800" baseline="-25000" dirty="0" err="1">
                <a:effectLst/>
                <a:latin typeface="ArialMT"/>
              </a:rPr>
              <a:t>init</a:t>
            </a:r>
            <a:endParaRPr lang="en-GB" sz="1800" baseline="-25000" dirty="0">
              <a:effectLst/>
              <a:latin typeface="ArialMT"/>
            </a:endParaRPr>
          </a:p>
          <a:p>
            <a:pPr>
              <a:lnSpc>
                <a:spcPct val="105000"/>
              </a:lnSpc>
            </a:pPr>
            <a:endParaRPr lang="en-GB" sz="1800" baseline="-25000" dirty="0">
              <a:effectLst/>
              <a:latin typeface="ArialMT"/>
            </a:endParaRPr>
          </a:p>
          <a:p>
            <a:r>
              <a:rPr lang="en-GB" sz="1800" dirty="0">
                <a:effectLst/>
                <a:latin typeface="ArialMT"/>
              </a:rPr>
              <a:t>2. Calculate the gradient </a:t>
            </a:r>
            <a:r>
              <a:rPr lang="en-GB" sz="1800" dirty="0" err="1">
                <a:effectLst/>
                <a:latin typeface="ArialMT"/>
              </a:rPr>
              <a:t>dq</a:t>
            </a:r>
            <a:r>
              <a:rPr lang="en-GB" sz="1800" dirty="0">
                <a:effectLst/>
                <a:latin typeface="ArialMT"/>
              </a:rPr>
              <a:t>/d</a:t>
            </a:r>
            <a:r>
              <a:rPr lang="el-GR" sz="1800" dirty="0">
                <a:effectLst/>
                <a:latin typeface="ArialMT"/>
              </a:rPr>
              <a:t>θ </a:t>
            </a:r>
            <a:r>
              <a:rPr lang="en-GB" sz="1800" dirty="0">
                <a:effectLst/>
                <a:latin typeface="ArialMT"/>
              </a:rPr>
              <a:t>of the         cost function q(</a:t>
            </a:r>
            <a:r>
              <a:rPr lang="el-GR" sz="1800" dirty="0">
                <a:effectLst/>
                <a:latin typeface="ArialMT"/>
              </a:rPr>
              <a:t>θ)</a:t>
            </a:r>
            <a:endParaRPr lang="en-GB" sz="1800" dirty="0">
              <a:effectLst/>
              <a:latin typeface="ArialMT"/>
            </a:endParaRPr>
          </a:p>
          <a:p>
            <a:endParaRPr lang="en-GB" sz="1800" dirty="0">
              <a:effectLst/>
              <a:latin typeface="ArialMT"/>
            </a:endParaRPr>
          </a:p>
          <a:p>
            <a:r>
              <a:rPr lang="en-GB" dirty="0">
                <a:latin typeface="ArialMT"/>
              </a:rPr>
              <a:t>3. Iterate </a:t>
            </a:r>
            <a:br>
              <a:rPr lang="en-GB" sz="1800" dirty="0">
                <a:effectLst/>
                <a:latin typeface="ArialMT"/>
              </a:rPr>
            </a:br>
            <a:endParaRPr lang="en-GB" sz="2000" dirty="0">
              <a:effectLst/>
            </a:endParaRPr>
          </a:p>
          <a:p>
            <a:pPr algn="l">
              <a:lnSpc>
                <a:spcPct val="105000"/>
              </a:lnSpc>
            </a:pPr>
            <a:endParaRPr lang="en-US" sz="2000" b="1" dirty="0">
              <a:solidFill>
                <a:schemeClr val="tx1"/>
              </a:solidFill>
            </a:endParaRPr>
          </a:p>
          <a:p>
            <a:pPr>
              <a:lnSpc>
                <a:spcPct val="105000"/>
              </a:lnSpc>
            </a:pPr>
            <a:r>
              <a:rPr lang="el-GR" dirty="0">
                <a:latin typeface="SymbolMT"/>
              </a:rPr>
              <a:t>α</a:t>
            </a:r>
            <a:r>
              <a:rPr lang="en-GB" sz="1800" dirty="0">
                <a:effectLst/>
                <a:latin typeface="SymbolMT"/>
              </a:rPr>
              <a:t> </a:t>
            </a:r>
            <a:r>
              <a:rPr lang="en-GB" sz="1800" dirty="0">
                <a:effectLst/>
                <a:latin typeface="ArialMT"/>
              </a:rPr>
              <a:t>is the </a:t>
            </a:r>
            <a:r>
              <a:rPr lang="en-GB" sz="1800" b="1" dirty="0">
                <a:effectLst/>
                <a:latin typeface="Arial" panose="020B0604020202020204" pitchFamily="34" charset="0"/>
              </a:rPr>
              <a:t>LEARNING RATE</a:t>
            </a:r>
            <a:br>
              <a:rPr lang="en-GB" sz="1800" b="1" dirty="0">
                <a:effectLst/>
                <a:latin typeface="Arial" panose="020B0604020202020204" pitchFamily="34" charset="0"/>
              </a:rPr>
            </a:br>
            <a:endParaRPr lang="en-GB" sz="2000" baseline="30000" dirty="0">
              <a:solidFill>
                <a:schemeClr val="tx1"/>
              </a:solidFill>
              <a:sym typeface="Wingdings" pitchFamily="2" charset="2"/>
            </a:endParaRPr>
          </a:p>
          <a:p>
            <a:pPr marL="342900" indent="-342900" algn="l">
              <a:lnSpc>
                <a:spcPct val="105000"/>
              </a:lnSpc>
              <a:buFont typeface="Wingdings" pitchFamily="2" charset="2"/>
              <a:buChar char="à"/>
            </a:pPr>
            <a:endParaRPr lang="en-GB" sz="2000" baseline="30000" dirty="0">
              <a:sym typeface="Wingdings" pitchFamily="2" charset="2"/>
            </a:endParaRPr>
          </a:p>
          <a:p>
            <a:pPr marL="342900" indent="-342900" algn="l">
              <a:lnSpc>
                <a:spcPct val="105000"/>
              </a:lnSpc>
              <a:buFont typeface="Wingdings" pitchFamily="2" charset="2"/>
              <a:buChar char="à"/>
            </a:pPr>
            <a:r>
              <a:rPr lang="en-GB" sz="2000" dirty="0">
                <a:sym typeface="Wingdings" pitchFamily="2" charset="2"/>
              </a:rPr>
              <a:t>For this course, you won’t need to code these algorithms, instead we can use packages like </a:t>
            </a:r>
            <a:r>
              <a:rPr lang="en-GB" sz="2000" dirty="0" err="1">
                <a:sym typeface="Wingdings" pitchFamily="2" charset="2"/>
              </a:rPr>
              <a:t>iminuit</a:t>
            </a:r>
            <a:r>
              <a:rPr lang="en-GB" sz="2000" dirty="0">
                <a:sym typeface="Wingdings" pitchFamily="2" charset="2"/>
              </a:rPr>
              <a:t>, </a:t>
            </a:r>
            <a:r>
              <a:rPr lang="en-GB" sz="2000" dirty="0" err="1">
                <a:sym typeface="Wingdings" pitchFamily="2" charset="2"/>
              </a:rPr>
              <a:t>tensorflow</a:t>
            </a:r>
            <a:r>
              <a:rPr lang="en-GB" sz="2000" dirty="0">
                <a:sym typeface="Wingdings" pitchFamily="2" charset="2"/>
              </a:rPr>
              <a:t> etc</a:t>
            </a:r>
            <a:endParaRPr lang="en-US" sz="2000" dirty="0">
              <a:solidFill>
                <a:schemeClr val="tx1"/>
              </a:solidFill>
            </a:endParaRPr>
          </a:p>
        </p:txBody>
      </p:sp>
      <p:sp>
        <p:nvSpPr>
          <p:cNvPr id="7" name="TextBox 6">
            <a:extLst>
              <a:ext uri="{FF2B5EF4-FFF2-40B4-BE49-F238E27FC236}">
                <a16:creationId xmlns:a16="http://schemas.microsoft.com/office/drawing/2014/main" id="{E478B611-F8A3-B932-019C-51F06E5425ED}"/>
              </a:ext>
            </a:extLst>
          </p:cNvPr>
          <p:cNvSpPr txBox="1"/>
          <p:nvPr/>
        </p:nvSpPr>
        <p:spPr>
          <a:xfrm>
            <a:off x="5320145" y="1403927"/>
            <a:ext cx="1246910" cy="489528"/>
          </a:xfrm>
          <a:prstGeom prst="rect">
            <a:avLst/>
          </a:prstGeom>
          <a:noFill/>
        </p:spPr>
        <p:txBody>
          <a:bodyPr wrap="square" lIns="0" tIns="0" rIns="0" bIns="0" rtlCol="0">
            <a:noAutofit/>
          </a:bodyPr>
          <a:lstStyle/>
          <a:p>
            <a:pPr algn="l">
              <a:lnSpc>
                <a:spcPct val="105000"/>
              </a:lnSpc>
            </a:pPr>
            <a:endParaRPr lang="en-US" sz="1600" dirty="0">
              <a:solidFill>
                <a:schemeClr val="tx1"/>
              </a:solidFill>
            </a:endParaRPr>
          </a:p>
        </p:txBody>
      </p:sp>
      <p:sp>
        <p:nvSpPr>
          <p:cNvPr id="9" name="TextBox 8">
            <a:extLst>
              <a:ext uri="{FF2B5EF4-FFF2-40B4-BE49-F238E27FC236}">
                <a16:creationId xmlns:a16="http://schemas.microsoft.com/office/drawing/2014/main" id="{551C5CB8-5575-40D1-CC9A-1217762E4DB7}"/>
              </a:ext>
            </a:extLst>
          </p:cNvPr>
          <p:cNvSpPr txBox="1"/>
          <p:nvPr/>
        </p:nvSpPr>
        <p:spPr>
          <a:xfrm>
            <a:off x="5335318" y="1533236"/>
            <a:ext cx="1691944" cy="600364"/>
          </a:xfrm>
          <a:prstGeom prst="rect">
            <a:avLst/>
          </a:prstGeom>
          <a:noFill/>
        </p:spPr>
        <p:txBody>
          <a:bodyPr wrap="square" lIns="0" tIns="0" rIns="0" bIns="0" rtlCol="0">
            <a:noAutofit/>
          </a:bodyPr>
          <a:lstStyle/>
          <a:p>
            <a:pPr algn="l">
              <a:lnSpc>
                <a:spcPct val="105000"/>
              </a:lnSpc>
            </a:pPr>
            <a:r>
              <a:rPr lang="en-US" sz="1600" dirty="0">
                <a:solidFill>
                  <a:schemeClr val="tx1"/>
                </a:solidFill>
              </a:rPr>
              <a:t>Contours in q</a:t>
            </a:r>
          </a:p>
        </p:txBody>
      </p:sp>
      <p:pic>
        <p:nvPicPr>
          <p:cNvPr id="14" name="Picture 13" descr="A black text with black letters&#10;&#10;Description automatically generated">
            <a:extLst>
              <a:ext uri="{FF2B5EF4-FFF2-40B4-BE49-F238E27FC236}">
                <a16:creationId xmlns:a16="http://schemas.microsoft.com/office/drawing/2014/main" id="{E5C64F83-5E0D-6C53-E604-15971AC5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2272" y="3188855"/>
            <a:ext cx="2410349" cy="648940"/>
          </a:xfrm>
          <a:prstGeom prst="rect">
            <a:avLst/>
          </a:prstGeom>
        </p:spPr>
      </p:pic>
    </p:spTree>
    <p:extLst>
      <p:ext uri="{BB962C8B-B14F-4D97-AF65-F5344CB8AC3E}">
        <p14:creationId xmlns:p14="http://schemas.microsoft.com/office/powerpoint/2010/main" val="2790675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C868BB-66E5-E033-4EF0-722D7E1E3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819" y="5351973"/>
            <a:ext cx="9975272" cy="858828"/>
          </a:xfrm>
          <a:prstGeom prst="rect">
            <a:avLst/>
          </a:prstGeom>
        </p:spPr>
      </p:pic>
      <p:sp>
        <p:nvSpPr>
          <p:cNvPr id="3" name="Content Placeholder 2">
            <a:extLst>
              <a:ext uri="{FF2B5EF4-FFF2-40B4-BE49-F238E27FC236}">
                <a16:creationId xmlns:a16="http://schemas.microsoft.com/office/drawing/2014/main" id="{FFEAE348-15F9-0EAF-8B0B-0852556A49AC}"/>
              </a:ext>
            </a:extLst>
          </p:cNvPr>
          <p:cNvSpPr>
            <a:spLocks noGrp="1"/>
          </p:cNvSpPr>
          <p:nvPr>
            <p:ph idx="1"/>
          </p:nvPr>
        </p:nvSpPr>
        <p:spPr>
          <a:xfrm>
            <a:off x="325800" y="1219128"/>
            <a:ext cx="11540763" cy="4866481"/>
          </a:xfrm>
        </p:spPr>
        <p:txBody>
          <a:bodyPr/>
          <a:lstStyle/>
          <a:p>
            <a:r>
              <a:rPr lang="en-US" dirty="0"/>
              <a:t>Bear in mind that these algorithms come with their own (hyper)-parameters that you need to tune. For gradient descent, the </a:t>
            </a:r>
            <a:r>
              <a:rPr lang="en-US" b="1" dirty="0"/>
              <a:t>learning rate </a:t>
            </a:r>
            <a:r>
              <a:rPr lang="en-US" dirty="0"/>
              <a:t>(or step size) tells the algorithm how fast to walk along the gradient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600" dirty="0"/>
              <a:t>We will see much more of this when training machine-learning models</a:t>
            </a:r>
          </a:p>
        </p:txBody>
      </p:sp>
      <p:sp>
        <p:nvSpPr>
          <p:cNvPr id="4" name="Date Placeholder 3">
            <a:extLst>
              <a:ext uri="{FF2B5EF4-FFF2-40B4-BE49-F238E27FC236}">
                <a16:creationId xmlns:a16="http://schemas.microsoft.com/office/drawing/2014/main" id="{E7693CF0-194C-35C9-BB3E-9D8D0B3D71FB}"/>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DC233848-4F94-EDD7-FE84-ECBA9639297D}"/>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B9182F2-5CA0-7C44-0772-6018B8D22B01}"/>
              </a:ext>
            </a:extLst>
          </p:cNvPr>
          <p:cNvSpPr>
            <a:spLocks noGrp="1"/>
          </p:cNvSpPr>
          <p:nvPr>
            <p:ph type="sldNum" sz="quarter" idx="12"/>
          </p:nvPr>
        </p:nvSpPr>
        <p:spPr/>
        <p:txBody>
          <a:bodyPr/>
          <a:lstStyle/>
          <a:p>
            <a:fld id="{CBA53E11-492D-48B3-9F9B-09541CA2A39A}" type="slidenum">
              <a:rPr lang="en-GB" smtClean="0"/>
              <a:t>15</a:t>
            </a:fld>
            <a:endParaRPr lang="en-GB"/>
          </a:p>
        </p:txBody>
      </p:sp>
      <p:sp>
        <p:nvSpPr>
          <p:cNvPr id="8" name="Title 1">
            <a:extLst>
              <a:ext uri="{FF2B5EF4-FFF2-40B4-BE49-F238E27FC236}">
                <a16:creationId xmlns:a16="http://schemas.microsoft.com/office/drawing/2014/main" id="{892459D4-602E-DC1D-B472-328CA459292F}"/>
              </a:ext>
            </a:extLst>
          </p:cNvPr>
          <p:cNvSpPr>
            <a:spLocks noGrp="1"/>
          </p:cNvSpPr>
          <p:nvPr>
            <p:ph type="title"/>
          </p:nvPr>
        </p:nvSpPr>
        <p:spPr/>
        <p:txBody>
          <a:bodyPr/>
          <a:lstStyle/>
          <a:p>
            <a:r>
              <a:rPr lang="en-GB" dirty="0"/>
              <a:t>Gradient descent</a:t>
            </a:r>
            <a:endParaRPr lang="en-US" dirty="0"/>
          </a:p>
        </p:txBody>
      </p:sp>
      <p:pic>
        <p:nvPicPr>
          <p:cNvPr id="10" name="Picture 9" descr="A graph of a function&#10;&#10;Description automatically generated">
            <a:extLst>
              <a:ext uri="{FF2B5EF4-FFF2-40B4-BE49-F238E27FC236}">
                <a16:creationId xmlns:a16="http://schemas.microsoft.com/office/drawing/2014/main" id="{DBD82F45-BECB-8652-AC89-ACEF1BEF2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42" y="2136863"/>
            <a:ext cx="11553454" cy="3123660"/>
          </a:xfrm>
          <a:prstGeom prst="rect">
            <a:avLst/>
          </a:prstGeom>
        </p:spPr>
      </p:pic>
    </p:spTree>
    <p:extLst>
      <p:ext uri="{BB962C8B-B14F-4D97-AF65-F5344CB8AC3E}">
        <p14:creationId xmlns:p14="http://schemas.microsoft.com/office/powerpoint/2010/main" val="11305994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2AF-8262-A320-A627-50A5AE887D5A}"/>
              </a:ext>
            </a:extLst>
          </p:cNvPr>
          <p:cNvSpPr>
            <a:spLocks noGrp="1"/>
          </p:cNvSpPr>
          <p:nvPr>
            <p:ph type="title"/>
          </p:nvPr>
        </p:nvSpPr>
        <p:spPr/>
        <p:txBody>
          <a:bodyPr/>
          <a:lstStyle/>
          <a:p>
            <a:r>
              <a:rPr lang="en-US" dirty="0"/>
              <a:t>The negative log-likelihood</a:t>
            </a:r>
          </a:p>
        </p:txBody>
      </p:sp>
      <p:sp>
        <p:nvSpPr>
          <p:cNvPr id="3" name="Content Placeholder 2">
            <a:extLst>
              <a:ext uri="{FF2B5EF4-FFF2-40B4-BE49-F238E27FC236}">
                <a16:creationId xmlns:a16="http://schemas.microsoft.com/office/drawing/2014/main" id="{19F3A3B3-6AAE-E5C4-7F0B-CC8C5BFEDDED}"/>
              </a:ext>
            </a:extLst>
          </p:cNvPr>
          <p:cNvSpPr>
            <a:spLocks noGrp="1"/>
          </p:cNvSpPr>
          <p:nvPr>
            <p:ph idx="1"/>
          </p:nvPr>
        </p:nvSpPr>
        <p:spPr>
          <a:xfrm>
            <a:off x="325800" y="884668"/>
            <a:ext cx="11682276" cy="4866481"/>
          </a:xfrm>
        </p:spPr>
        <p:txBody>
          <a:bodyPr/>
          <a:lstStyle/>
          <a:p>
            <a:r>
              <a:rPr lang="en-US" dirty="0"/>
              <a:t>Another very popular loss function is the negative log-likelihood function </a:t>
            </a:r>
          </a:p>
          <a:p>
            <a:endParaRPr lang="en-US" dirty="0"/>
          </a:p>
          <a:p>
            <a:endParaRPr lang="en-US" dirty="0"/>
          </a:p>
          <a:p>
            <a:endParaRPr lang="en-US" dirty="0"/>
          </a:p>
          <a:p>
            <a:endParaRPr lang="en-GB" b="0" dirty="0">
              <a:solidFill>
                <a:srgbClr val="000000"/>
              </a:solidFill>
              <a:effectLst/>
            </a:endParaRPr>
          </a:p>
          <a:p>
            <a:r>
              <a:rPr lang="en-GB" b="0" dirty="0">
                <a:solidFill>
                  <a:srgbClr val="000000"/>
                </a:solidFill>
                <a:effectLst/>
              </a:rPr>
              <a:t>As with likelihood ratios, it is often more convenient to use the </a:t>
            </a:r>
            <a:r>
              <a:rPr lang="en-GB" b="1" dirty="0">
                <a:solidFill>
                  <a:srgbClr val="000080"/>
                </a:solidFill>
                <a:effectLst/>
              </a:rPr>
              <a:t>log-likelihood</a:t>
            </a:r>
            <a:r>
              <a:rPr lang="en-GB" b="0" dirty="0">
                <a:solidFill>
                  <a:srgbClr val="000000"/>
                </a:solidFill>
                <a:effectLst/>
              </a:rPr>
              <a:t> function to avoid dealing with very small numbers in products </a:t>
            </a:r>
          </a:p>
          <a:p>
            <a:endParaRPr lang="en-GB" dirty="0">
              <a:solidFill>
                <a:srgbClr val="000000"/>
              </a:solidFill>
            </a:endParaRPr>
          </a:p>
          <a:p>
            <a:endParaRPr lang="en-GB" b="0" dirty="0">
              <a:solidFill>
                <a:srgbClr val="000000"/>
              </a:solidFill>
              <a:effectLst/>
            </a:endParaRPr>
          </a:p>
          <a:p>
            <a:endParaRPr lang="en-GB" dirty="0">
              <a:solidFill>
                <a:srgbClr val="000000"/>
              </a:solidFill>
            </a:endParaRPr>
          </a:p>
          <a:p>
            <a:endParaRPr lang="en-GB" b="0" dirty="0">
              <a:solidFill>
                <a:srgbClr val="000000"/>
              </a:solidFill>
              <a:effectLst/>
            </a:endParaRPr>
          </a:p>
          <a:p>
            <a:endParaRPr lang="en-GB" dirty="0">
              <a:solidFill>
                <a:srgbClr val="000000"/>
              </a:solidFill>
            </a:endParaRPr>
          </a:p>
          <a:p>
            <a:r>
              <a:rPr lang="en-GB" dirty="0">
                <a:solidFill>
                  <a:srgbClr val="000000"/>
                </a:solidFill>
              </a:rPr>
              <a:t>Similar to what we saw last week, if we write the log-likelihood function for a set of Gaussian distributed measurements, we recover the </a:t>
            </a:r>
            <a:r>
              <a:rPr lang="el-GR" dirty="0">
                <a:solidFill>
                  <a:srgbClr val="000000"/>
                </a:solidFill>
              </a:rPr>
              <a:t>χ</a:t>
            </a:r>
            <a:r>
              <a:rPr lang="el-GR" baseline="30000" dirty="0">
                <a:solidFill>
                  <a:srgbClr val="000000"/>
                </a:solidFill>
              </a:rPr>
              <a:t>2</a:t>
            </a:r>
            <a:r>
              <a:rPr lang="en-GB" baseline="30000" dirty="0">
                <a:solidFill>
                  <a:srgbClr val="000000"/>
                </a:solidFill>
              </a:rPr>
              <a:t> </a:t>
            </a:r>
            <a:r>
              <a:rPr lang="en-GB" dirty="0">
                <a:solidFill>
                  <a:srgbClr val="000000"/>
                </a:solidFill>
              </a:rPr>
              <a:t>loss function </a:t>
            </a:r>
          </a:p>
          <a:p>
            <a:endParaRPr lang="en-GB" b="0" baseline="30000" dirty="0">
              <a:solidFill>
                <a:srgbClr val="000000"/>
              </a:solidFill>
              <a:effectLst/>
            </a:endParaRPr>
          </a:p>
          <a:p>
            <a:r>
              <a:rPr lang="en-GB" b="0" dirty="0">
                <a:solidFill>
                  <a:srgbClr val="000000"/>
                </a:solidFill>
                <a:effectLst/>
              </a:rPr>
              <a:t>Estimates that come from max</a:t>
            </a:r>
            <a:r>
              <a:rPr lang="en-GB" dirty="0">
                <a:solidFill>
                  <a:srgbClr val="000000"/>
                </a:solidFill>
              </a:rPr>
              <a:t>imising the likelihood function are known as </a:t>
            </a:r>
            <a:r>
              <a:rPr lang="en-GB" b="1" dirty="0">
                <a:solidFill>
                  <a:srgbClr val="000000"/>
                </a:solidFill>
              </a:rPr>
              <a:t>maximum likelihood estimates</a:t>
            </a:r>
            <a:endParaRPr lang="en-GB" b="1" dirty="0">
              <a:solidFill>
                <a:srgbClr val="000000"/>
              </a:solidFill>
              <a:effectLst/>
            </a:endParaRPr>
          </a:p>
          <a:p>
            <a:br>
              <a:rPr lang="en-GB" b="0" dirty="0">
                <a:solidFill>
                  <a:srgbClr val="000000"/>
                </a:solidFill>
                <a:effectLst/>
                <a:latin typeface="Menlo" panose="020B0609030804020204" pitchFamily="49" charset="0"/>
              </a:rPr>
            </a:br>
            <a:endParaRPr lang="en-GB" b="0" dirty="0">
              <a:solidFill>
                <a:srgbClr val="000000"/>
              </a:solidFill>
              <a:effectLst/>
              <a:latin typeface="Menlo" panose="020B0609030804020204" pitchFamily="49" charset="0"/>
            </a:endParaRPr>
          </a:p>
          <a:p>
            <a:endParaRPr lang="en-US" dirty="0"/>
          </a:p>
        </p:txBody>
      </p:sp>
      <p:sp>
        <p:nvSpPr>
          <p:cNvPr id="4" name="Date Placeholder 3">
            <a:extLst>
              <a:ext uri="{FF2B5EF4-FFF2-40B4-BE49-F238E27FC236}">
                <a16:creationId xmlns:a16="http://schemas.microsoft.com/office/drawing/2014/main" id="{F47A9428-C31F-9F9F-C32C-490E6694E79E}"/>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A55A06FD-93E3-31B0-182B-7660FE61C3F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B393A09D-9F93-1266-8C31-E1BB713633E3}"/>
              </a:ext>
            </a:extLst>
          </p:cNvPr>
          <p:cNvSpPr>
            <a:spLocks noGrp="1"/>
          </p:cNvSpPr>
          <p:nvPr>
            <p:ph type="sldNum" sz="quarter" idx="12"/>
          </p:nvPr>
        </p:nvSpPr>
        <p:spPr/>
        <p:txBody>
          <a:bodyPr/>
          <a:lstStyle/>
          <a:p>
            <a:fld id="{CBA53E11-492D-48B3-9F9B-09541CA2A39A}" type="slidenum">
              <a:rPr lang="en-GB" smtClean="0"/>
              <a:t>16</a:t>
            </a:fld>
            <a:endParaRPr lang="en-GB"/>
          </a:p>
        </p:txBody>
      </p:sp>
      <p:pic>
        <p:nvPicPr>
          <p:cNvPr id="9" name="Picture 8" descr="A mathematical equation with numbers and symbols&#10;&#10;Description automatically generated">
            <a:extLst>
              <a:ext uri="{FF2B5EF4-FFF2-40B4-BE49-F238E27FC236}">
                <a16:creationId xmlns:a16="http://schemas.microsoft.com/office/drawing/2014/main" id="{01927421-4C82-AA2C-7921-9536C3871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646" y="1441450"/>
            <a:ext cx="3251200" cy="1130300"/>
          </a:xfrm>
          <a:prstGeom prst="rect">
            <a:avLst/>
          </a:prstGeom>
        </p:spPr>
      </p:pic>
      <p:pic>
        <p:nvPicPr>
          <p:cNvPr id="11" name="Picture 10" descr="A mathematical equation with numbers and symbols&#10;&#10;Description automatically generated">
            <a:extLst>
              <a:ext uri="{FF2B5EF4-FFF2-40B4-BE49-F238E27FC236}">
                <a16:creationId xmlns:a16="http://schemas.microsoft.com/office/drawing/2014/main" id="{533DA62B-9E3C-85CD-EA8A-30D2F4D88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964" y="3317908"/>
            <a:ext cx="4953000" cy="1270000"/>
          </a:xfrm>
          <a:prstGeom prst="rect">
            <a:avLst/>
          </a:prstGeom>
        </p:spPr>
      </p:pic>
    </p:spTree>
    <p:extLst>
      <p:ext uri="{BB962C8B-B14F-4D97-AF65-F5344CB8AC3E}">
        <p14:creationId xmlns:p14="http://schemas.microsoft.com/office/powerpoint/2010/main" val="31635876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with medium confidence">
            <a:extLst>
              <a:ext uri="{FF2B5EF4-FFF2-40B4-BE49-F238E27FC236}">
                <a16:creationId xmlns:a16="http://schemas.microsoft.com/office/drawing/2014/main" id="{181767E9-4C78-8695-4429-EDFBB262A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175" y="3199928"/>
            <a:ext cx="7110142" cy="1179981"/>
          </a:xfrm>
          <a:prstGeom prst="rect">
            <a:avLst/>
          </a:prstGeom>
        </p:spPr>
      </p:pic>
      <p:sp>
        <p:nvSpPr>
          <p:cNvPr id="2" name="Title 1">
            <a:extLst>
              <a:ext uri="{FF2B5EF4-FFF2-40B4-BE49-F238E27FC236}">
                <a16:creationId xmlns:a16="http://schemas.microsoft.com/office/drawing/2014/main" id="{DA39E2AF-8262-A320-A627-50A5AE887D5A}"/>
              </a:ext>
            </a:extLst>
          </p:cNvPr>
          <p:cNvSpPr>
            <a:spLocks noGrp="1"/>
          </p:cNvSpPr>
          <p:nvPr>
            <p:ph type="title"/>
          </p:nvPr>
        </p:nvSpPr>
        <p:spPr/>
        <p:txBody>
          <a:bodyPr/>
          <a:lstStyle/>
          <a:p>
            <a:r>
              <a:rPr lang="en-US" dirty="0"/>
              <a:t>The negative log-likelihood</a:t>
            </a:r>
          </a:p>
        </p:txBody>
      </p:sp>
      <p:sp>
        <p:nvSpPr>
          <p:cNvPr id="4" name="Date Placeholder 3">
            <a:extLst>
              <a:ext uri="{FF2B5EF4-FFF2-40B4-BE49-F238E27FC236}">
                <a16:creationId xmlns:a16="http://schemas.microsoft.com/office/drawing/2014/main" id="{F47A9428-C31F-9F9F-C32C-490E6694E79E}"/>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A55A06FD-93E3-31B0-182B-7660FE61C3F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B393A09D-9F93-1266-8C31-E1BB713633E3}"/>
              </a:ext>
            </a:extLst>
          </p:cNvPr>
          <p:cNvSpPr>
            <a:spLocks noGrp="1"/>
          </p:cNvSpPr>
          <p:nvPr>
            <p:ph type="sldNum" sz="quarter" idx="12"/>
          </p:nvPr>
        </p:nvSpPr>
        <p:spPr/>
        <p:txBody>
          <a:bodyPr/>
          <a:lstStyle/>
          <a:p>
            <a:fld id="{CBA53E11-492D-48B3-9F9B-09541CA2A39A}" type="slidenum">
              <a:rPr lang="en-GB" smtClean="0"/>
              <a:t>17</a:t>
            </a:fld>
            <a:endParaRPr lang="en-GB"/>
          </a:p>
        </p:txBody>
      </p:sp>
      <p:sp>
        <p:nvSpPr>
          <p:cNvPr id="12" name="TextBox 11">
            <a:extLst>
              <a:ext uri="{FF2B5EF4-FFF2-40B4-BE49-F238E27FC236}">
                <a16:creationId xmlns:a16="http://schemas.microsoft.com/office/drawing/2014/main" id="{ABFD76A4-A65B-8BC7-9F2F-A92698AD1A9C}"/>
              </a:ext>
            </a:extLst>
          </p:cNvPr>
          <p:cNvSpPr txBox="1"/>
          <p:nvPr/>
        </p:nvSpPr>
        <p:spPr>
          <a:xfrm>
            <a:off x="517236" y="1076144"/>
            <a:ext cx="11212945" cy="369332"/>
          </a:xfrm>
          <a:prstGeom prst="rect">
            <a:avLst/>
          </a:prstGeom>
          <a:noFill/>
        </p:spPr>
        <p:txBody>
          <a:bodyPr wrap="square">
            <a:spAutoFit/>
          </a:bodyPr>
          <a:lstStyle/>
          <a:p>
            <a:r>
              <a:rPr lang="en-US" b="1" dirty="0"/>
              <a:t>Example: </a:t>
            </a:r>
            <a:r>
              <a:rPr lang="en-US" dirty="0"/>
              <a:t>Suppose we want to estimate p parameters of a linear model and we have</a:t>
            </a:r>
            <a:r>
              <a:rPr lang="en-US" i="1" dirty="0"/>
              <a:t> </a:t>
            </a:r>
            <a:r>
              <a:rPr lang="en-US" dirty="0"/>
              <a:t>n observables, </a:t>
            </a:r>
          </a:p>
        </p:txBody>
      </p:sp>
      <p:pic>
        <p:nvPicPr>
          <p:cNvPr id="13" name="Picture 12">
            <a:extLst>
              <a:ext uri="{FF2B5EF4-FFF2-40B4-BE49-F238E27FC236}">
                <a16:creationId xmlns:a16="http://schemas.microsoft.com/office/drawing/2014/main" id="{EF092329-8A02-1F6F-B3E4-036A26944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848" y="1558551"/>
            <a:ext cx="7308304" cy="666050"/>
          </a:xfrm>
          <a:prstGeom prst="rect">
            <a:avLst/>
          </a:prstGeom>
        </p:spPr>
      </p:pic>
      <p:sp>
        <p:nvSpPr>
          <p:cNvPr id="15" name="TextBox 14">
            <a:extLst>
              <a:ext uri="{FF2B5EF4-FFF2-40B4-BE49-F238E27FC236}">
                <a16:creationId xmlns:a16="http://schemas.microsoft.com/office/drawing/2014/main" id="{6D5CF05E-97CA-DE1C-8A09-36A3951A79DF}"/>
              </a:ext>
            </a:extLst>
          </p:cNvPr>
          <p:cNvSpPr txBox="1"/>
          <p:nvPr/>
        </p:nvSpPr>
        <p:spPr>
          <a:xfrm>
            <a:off x="424871" y="2420803"/>
            <a:ext cx="8811491" cy="369332"/>
          </a:xfrm>
          <a:prstGeom prst="rect">
            <a:avLst/>
          </a:prstGeom>
          <a:noFill/>
        </p:spPr>
        <p:txBody>
          <a:bodyPr wrap="square">
            <a:spAutoFit/>
          </a:bodyPr>
          <a:lstStyle/>
          <a:p>
            <a:r>
              <a:rPr lang="en-GB" dirty="0"/>
              <a:t>Suppose each of the </a:t>
            </a:r>
            <a:r>
              <a:rPr lang="en-GB" dirty="0" err="1"/>
              <a:t>y</a:t>
            </a:r>
            <a:r>
              <a:rPr lang="en-GB" sz="1050" dirty="0" err="1"/>
              <a:t>i</a:t>
            </a:r>
            <a:r>
              <a:rPr lang="en-GB" sz="1050" dirty="0"/>
              <a:t> </a:t>
            </a:r>
            <a:r>
              <a:rPr lang="en-GB" dirty="0"/>
              <a:t>are random variables with a normal distribution  </a:t>
            </a:r>
            <a:endParaRPr lang="el-GR" dirty="0"/>
          </a:p>
        </p:txBody>
      </p:sp>
      <p:pic>
        <p:nvPicPr>
          <p:cNvPr id="16" name="Picture 15" descr="Text&#10;&#10;Description automatically generated with medium confidence">
            <a:extLst>
              <a:ext uri="{FF2B5EF4-FFF2-40B4-BE49-F238E27FC236}">
                <a16:creationId xmlns:a16="http://schemas.microsoft.com/office/drawing/2014/main" id="{9AE1743D-09BC-7B2B-A34E-EA1E9670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885" y="2420803"/>
            <a:ext cx="2194267" cy="369332"/>
          </a:xfrm>
          <a:prstGeom prst="rect">
            <a:avLst/>
          </a:prstGeom>
        </p:spPr>
      </p:pic>
      <p:sp>
        <p:nvSpPr>
          <p:cNvPr id="18" name="TextBox 17">
            <a:extLst>
              <a:ext uri="{FF2B5EF4-FFF2-40B4-BE49-F238E27FC236}">
                <a16:creationId xmlns:a16="http://schemas.microsoft.com/office/drawing/2014/main" id="{394D24BF-A066-E32F-5AA0-32AFFA66A7F9}"/>
              </a:ext>
            </a:extLst>
          </p:cNvPr>
          <p:cNvSpPr txBox="1"/>
          <p:nvPr/>
        </p:nvSpPr>
        <p:spPr>
          <a:xfrm>
            <a:off x="424871" y="2957875"/>
            <a:ext cx="9799782" cy="369332"/>
          </a:xfrm>
          <a:prstGeom prst="rect">
            <a:avLst/>
          </a:prstGeom>
          <a:noFill/>
        </p:spPr>
        <p:txBody>
          <a:bodyPr wrap="square">
            <a:spAutoFit/>
          </a:bodyPr>
          <a:lstStyle/>
          <a:p>
            <a:r>
              <a:rPr lang="en-US" dirty="0"/>
              <a:t>Then the random vector </a:t>
            </a:r>
            <a:r>
              <a:rPr lang="en-US" b="1" dirty="0"/>
              <a:t>y </a:t>
            </a:r>
            <a:r>
              <a:rPr lang="en-US" dirty="0"/>
              <a:t>can be modelled using a multivariate Gaussian distribution </a:t>
            </a:r>
            <a:r>
              <a:rPr lang="en-US" b="1" i="1" dirty="0"/>
              <a:t> </a:t>
            </a:r>
          </a:p>
        </p:txBody>
      </p:sp>
      <p:pic>
        <p:nvPicPr>
          <p:cNvPr id="20" name="Picture 19" descr="Calendar&#10;&#10;Description automatically generated">
            <a:extLst>
              <a:ext uri="{FF2B5EF4-FFF2-40B4-BE49-F238E27FC236}">
                <a16:creationId xmlns:a16="http://schemas.microsoft.com/office/drawing/2014/main" id="{DCB18E9D-8E2A-26A3-D602-C0BA0E589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755" y="4625322"/>
            <a:ext cx="3101272" cy="1431356"/>
          </a:xfrm>
          <a:prstGeom prst="rect">
            <a:avLst/>
          </a:prstGeom>
        </p:spPr>
      </p:pic>
      <p:pic>
        <p:nvPicPr>
          <p:cNvPr id="21" name="Picture 20" descr="Diagram&#10;&#10;Description automatically generated with medium confidence">
            <a:extLst>
              <a:ext uri="{FF2B5EF4-FFF2-40B4-BE49-F238E27FC236}">
                <a16:creationId xmlns:a16="http://schemas.microsoft.com/office/drawing/2014/main" id="{F51E4EE0-C45A-EFCC-B603-0F301C20D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631" y="4552731"/>
            <a:ext cx="2565519" cy="1524858"/>
          </a:xfrm>
          <a:prstGeom prst="rect">
            <a:avLst/>
          </a:prstGeom>
        </p:spPr>
      </p:pic>
    </p:spTree>
    <p:extLst>
      <p:ext uri="{BB962C8B-B14F-4D97-AF65-F5344CB8AC3E}">
        <p14:creationId xmlns:p14="http://schemas.microsoft.com/office/powerpoint/2010/main" val="12805111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with medium confidence">
            <a:extLst>
              <a:ext uri="{FF2B5EF4-FFF2-40B4-BE49-F238E27FC236}">
                <a16:creationId xmlns:a16="http://schemas.microsoft.com/office/drawing/2014/main" id="{181767E9-4C78-8695-4429-EDFBB262A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0" y="746474"/>
            <a:ext cx="7110142" cy="1179981"/>
          </a:xfrm>
          <a:prstGeom prst="rect">
            <a:avLst/>
          </a:prstGeom>
        </p:spPr>
      </p:pic>
      <p:sp>
        <p:nvSpPr>
          <p:cNvPr id="2" name="Title 1">
            <a:extLst>
              <a:ext uri="{FF2B5EF4-FFF2-40B4-BE49-F238E27FC236}">
                <a16:creationId xmlns:a16="http://schemas.microsoft.com/office/drawing/2014/main" id="{DA39E2AF-8262-A320-A627-50A5AE887D5A}"/>
              </a:ext>
            </a:extLst>
          </p:cNvPr>
          <p:cNvSpPr>
            <a:spLocks noGrp="1"/>
          </p:cNvSpPr>
          <p:nvPr>
            <p:ph type="title"/>
          </p:nvPr>
        </p:nvSpPr>
        <p:spPr/>
        <p:txBody>
          <a:bodyPr/>
          <a:lstStyle/>
          <a:p>
            <a:r>
              <a:rPr lang="en-US" dirty="0"/>
              <a:t>The negative log-likelihood</a:t>
            </a:r>
          </a:p>
        </p:txBody>
      </p:sp>
      <p:sp>
        <p:nvSpPr>
          <p:cNvPr id="4" name="Date Placeholder 3">
            <a:extLst>
              <a:ext uri="{FF2B5EF4-FFF2-40B4-BE49-F238E27FC236}">
                <a16:creationId xmlns:a16="http://schemas.microsoft.com/office/drawing/2014/main" id="{F47A9428-C31F-9F9F-C32C-490E6694E79E}"/>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A55A06FD-93E3-31B0-182B-7660FE61C3F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B393A09D-9F93-1266-8C31-E1BB713633E3}"/>
              </a:ext>
            </a:extLst>
          </p:cNvPr>
          <p:cNvSpPr>
            <a:spLocks noGrp="1"/>
          </p:cNvSpPr>
          <p:nvPr>
            <p:ph type="sldNum" sz="quarter" idx="12"/>
          </p:nvPr>
        </p:nvSpPr>
        <p:spPr/>
        <p:txBody>
          <a:bodyPr/>
          <a:lstStyle/>
          <a:p>
            <a:fld id="{CBA53E11-492D-48B3-9F9B-09541CA2A39A}" type="slidenum">
              <a:rPr lang="en-GB" smtClean="0"/>
              <a:t>18</a:t>
            </a:fld>
            <a:endParaRPr lang="en-GB"/>
          </a:p>
        </p:txBody>
      </p:sp>
      <p:pic>
        <p:nvPicPr>
          <p:cNvPr id="3" name="Picture 2" descr="Text&#10;&#10;Description automatically generated with medium confidence">
            <a:extLst>
              <a:ext uri="{FF2B5EF4-FFF2-40B4-BE49-F238E27FC236}">
                <a16:creationId xmlns:a16="http://schemas.microsoft.com/office/drawing/2014/main" id="{8075CE1F-6A92-2257-69AE-0683910B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191" y="2100776"/>
            <a:ext cx="2122110" cy="545937"/>
          </a:xfrm>
          <a:prstGeom prst="rect">
            <a:avLst/>
          </a:prstGeom>
        </p:spPr>
      </p:pic>
      <p:sp>
        <p:nvSpPr>
          <p:cNvPr id="7" name="TextBox 6">
            <a:extLst>
              <a:ext uri="{FF2B5EF4-FFF2-40B4-BE49-F238E27FC236}">
                <a16:creationId xmlns:a16="http://schemas.microsoft.com/office/drawing/2014/main" id="{DD6BD063-8AC6-3966-4028-5A27149E9369}"/>
              </a:ext>
            </a:extLst>
          </p:cNvPr>
          <p:cNvSpPr txBox="1"/>
          <p:nvPr/>
        </p:nvSpPr>
        <p:spPr>
          <a:xfrm>
            <a:off x="766618" y="2262909"/>
            <a:ext cx="4950691" cy="221673"/>
          </a:xfrm>
          <a:prstGeom prst="rect">
            <a:avLst/>
          </a:prstGeom>
          <a:noFill/>
        </p:spPr>
        <p:txBody>
          <a:bodyPr wrap="square" lIns="0" tIns="0" rIns="0" bIns="0" rtlCol="0">
            <a:noAutofit/>
          </a:bodyPr>
          <a:lstStyle/>
          <a:p>
            <a:pPr algn="l">
              <a:lnSpc>
                <a:spcPct val="105000"/>
              </a:lnSpc>
            </a:pPr>
            <a:r>
              <a:rPr lang="en-US" sz="2000" dirty="0">
                <a:solidFill>
                  <a:schemeClr val="tx1"/>
                </a:solidFill>
              </a:rPr>
              <a:t>Remember that the likelihood function </a:t>
            </a:r>
          </a:p>
        </p:txBody>
      </p:sp>
      <p:sp>
        <p:nvSpPr>
          <p:cNvPr id="8" name="TextBox 7">
            <a:extLst>
              <a:ext uri="{FF2B5EF4-FFF2-40B4-BE49-F238E27FC236}">
                <a16:creationId xmlns:a16="http://schemas.microsoft.com/office/drawing/2014/main" id="{DF928A34-3AC6-BC6D-A6DE-B19B23EDB957}"/>
              </a:ext>
            </a:extLst>
          </p:cNvPr>
          <p:cNvSpPr txBox="1"/>
          <p:nvPr/>
        </p:nvSpPr>
        <p:spPr>
          <a:xfrm>
            <a:off x="766618" y="3065306"/>
            <a:ext cx="8315944" cy="400110"/>
          </a:xfrm>
          <a:prstGeom prst="rect">
            <a:avLst/>
          </a:prstGeom>
          <a:noFill/>
        </p:spPr>
        <p:txBody>
          <a:bodyPr wrap="square" rtlCol="0">
            <a:spAutoFit/>
          </a:bodyPr>
          <a:lstStyle/>
          <a:p>
            <a:r>
              <a:rPr lang="en-US" sz="2000" dirty="0"/>
              <a:t>And so </a:t>
            </a:r>
          </a:p>
        </p:txBody>
      </p:sp>
      <p:pic>
        <p:nvPicPr>
          <p:cNvPr id="10" name="Picture 9" descr="A black text on a white background&#10;&#10;Description automatically generated">
            <a:extLst>
              <a:ext uri="{FF2B5EF4-FFF2-40B4-BE49-F238E27FC236}">
                <a16:creationId xmlns:a16="http://schemas.microsoft.com/office/drawing/2014/main" id="{FBADD8BE-B8EB-93B7-B4B5-3988B8788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454" y="2907289"/>
            <a:ext cx="6241473" cy="906020"/>
          </a:xfrm>
          <a:prstGeom prst="rect">
            <a:avLst/>
          </a:prstGeom>
        </p:spPr>
      </p:pic>
    </p:spTree>
    <p:extLst>
      <p:ext uri="{BB962C8B-B14F-4D97-AF65-F5344CB8AC3E}">
        <p14:creationId xmlns:p14="http://schemas.microsoft.com/office/powerpoint/2010/main" val="5824093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with medium confidence">
            <a:extLst>
              <a:ext uri="{FF2B5EF4-FFF2-40B4-BE49-F238E27FC236}">
                <a16:creationId xmlns:a16="http://schemas.microsoft.com/office/drawing/2014/main" id="{181767E9-4C78-8695-4429-EDFBB262A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0" y="746474"/>
            <a:ext cx="7110142" cy="1179981"/>
          </a:xfrm>
          <a:prstGeom prst="rect">
            <a:avLst/>
          </a:prstGeom>
        </p:spPr>
      </p:pic>
      <p:sp>
        <p:nvSpPr>
          <p:cNvPr id="2" name="Title 1">
            <a:extLst>
              <a:ext uri="{FF2B5EF4-FFF2-40B4-BE49-F238E27FC236}">
                <a16:creationId xmlns:a16="http://schemas.microsoft.com/office/drawing/2014/main" id="{DA39E2AF-8262-A320-A627-50A5AE887D5A}"/>
              </a:ext>
            </a:extLst>
          </p:cNvPr>
          <p:cNvSpPr>
            <a:spLocks noGrp="1"/>
          </p:cNvSpPr>
          <p:nvPr>
            <p:ph type="title"/>
          </p:nvPr>
        </p:nvSpPr>
        <p:spPr/>
        <p:txBody>
          <a:bodyPr/>
          <a:lstStyle/>
          <a:p>
            <a:r>
              <a:rPr lang="en-US" dirty="0"/>
              <a:t>The negative log-likelihood</a:t>
            </a:r>
          </a:p>
        </p:txBody>
      </p:sp>
      <p:sp>
        <p:nvSpPr>
          <p:cNvPr id="4" name="Date Placeholder 3">
            <a:extLst>
              <a:ext uri="{FF2B5EF4-FFF2-40B4-BE49-F238E27FC236}">
                <a16:creationId xmlns:a16="http://schemas.microsoft.com/office/drawing/2014/main" id="{F47A9428-C31F-9F9F-C32C-490E6694E79E}"/>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A55A06FD-93E3-31B0-182B-7660FE61C3F0}"/>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B393A09D-9F93-1266-8C31-E1BB713633E3}"/>
              </a:ext>
            </a:extLst>
          </p:cNvPr>
          <p:cNvSpPr>
            <a:spLocks noGrp="1"/>
          </p:cNvSpPr>
          <p:nvPr>
            <p:ph type="sldNum" sz="quarter" idx="12"/>
          </p:nvPr>
        </p:nvSpPr>
        <p:spPr/>
        <p:txBody>
          <a:bodyPr/>
          <a:lstStyle/>
          <a:p>
            <a:fld id="{CBA53E11-492D-48B3-9F9B-09541CA2A39A}" type="slidenum">
              <a:rPr lang="en-GB" smtClean="0"/>
              <a:t>19</a:t>
            </a:fld>
            <a:endParaRPr lang="en-GB"/>
          </a:p>
        </p:txBody>
      </p:sp>
      <p:pic>
        <p:nvPicPr>
          <p:cNvPr id="3" name="Picture 2" descr="Text&#10;&#10;Description automatically generated with medium confidence">
            <a:extLst>
              <a:ext uri="{FF2B5EF4-FFF2-40B4-BE49-F238E27FC236}">
                <a16:creationId xmlns:a16="http://schemas.microsoft.com/office/drawing/2014/main" id="{8075CE1F-6A92-2257-69AE-0683910B9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191" y="2100776"/>
            <a:ext cx="2122110" cy="545937"/>
          </a:xfrm>
          <a:prstGeom prst="rect">
            <a:avLst/>
          </a:prstGeom>
        </p:spPr>
      </p:pic>
      <p:sp>
        <p:nvSpPr>
          <p:cNvPr id="7" name="TextBox 6">
            <a:extLst>
              <a:ext uri="{FF2B5EF4-FFF2-40B4-BE49-F238E27FC236}">
                <a16:creationId xmlns:a16="http://schemas.microsoft.com/office/drawing/2014/main" id="{DD6BD063-8AC6-3966-4028-5A27149E9369}"/>
              </a:ext>
            </a:extLst>
          </p:cNvPr>
          <p:cNvSpPr txBox="1"/>
          <p:nvPr/>
        </p:nvSpPr>
        <p:spPr>
          <a:xfrm>
            <a:off x="766618" y="2262909"/>
            <a:ext cx="4950691" cy="221673"/>
          </a:xfrm>
          <a:prstGeom prst="rect">
            <a:avLst/>
          </a:prstGeom>
          <a:noFill/>
        </p:spPr>
        <p:txBody>
          <a:bodyPr wrap="square" lIns="0" tIns="0" rIns="0" bIns="0" rtlCol="0">
            <a:noAutofit/>
          </a:bodyPr>
          <a:lstStyle/>
          <a:p>
            <a:pPr algn="l">
              <a:lnSpc>
                <a:spcPct val="105000"/>
              </a:lnSpc>
            </a:pPr>
            <a:r>
              <a:rPr lang="en-US" sz="2000" dirty="0">
                <a:solidFill>
                  <a:schemeClr val="tx1"/>
                </a:solidFill>
              </a:rPr>
              <a:t>Remember that the likelihood function </a:t>
            </a:r>
          </a:p>
        </p:txBody>
      </p:sp>
      <p:sp>
        <p:nvSpPr>
          <p:cNvPr id="8" name="TextBox 7">
            <a:extLst>
              <a:ext uri="{FF2B5EF4-FFF2-40B4-BE49-F238E27FC236}">
                <a16:creationId xmlns:a16="http://schemas.microsoft.com/office/drawing/2014/main" id="{DF928A34-3AC6-BC6D-A6DE-B19B23EDB957}"/>
              </a:ext>
            </a:extLst>
          </p:cNvPr>
          <p:cNvSpPr txBox="1"/>
          <p:nvPr/>
        </p:nvSpPr>
        <p:spPr>
          <a:xfrm>
            <a:off x="766618" y="3065306"/>
            <a:ext cx="8315944" cy="400110"/>
          </a:xfrm>
          <a:prstGeom prst="rect">
            <a:avLst/>
          </a:prstGeom>
          <a:noFill/>
        </p:spPr>
        <p:txBody>
          <a:bodyPr wrap="square" rtlCol="0">
            <a:spAutoFit/>
          </a:bodyPr>
          <a:lstStyle/>
          <a:p>
            <a:r>
              <a:rPr lang="en-US" sz="2000" dirty="0"/>
              <a:t>And so </a:t>
            </a:r>
          </a:p>
        </p:txBody>
      </p:sp>
      <p:pic>
        <p:nvPicPr>
          <p:cNvPr id="10" name="Picture 9" descr="A black text on a white background&#10;&#10;Description automatically generated">
            <a:extLst>
              <a:ext uri="{FF2B5EF4-FFF2-40B4-BE49-F238E27FC236}">
                <a16:creationId xmlns:a16="http://schemas.microsoft.com/office/drawing/2014/main" id="{FBADD8BE-B8EB-93B7-B4B5-3988B8788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3454" y="2907289"/>
            <a:ext cx="6241473" cy="906020"/>
          </a:xfrm>
          <a:prstGeom prst="rect">
            <a:avLst/>
          </a:prstGeom>
        </p:spPr>
      </p:pic>
      <p:sp>
        <p:nvSpPr>
          <p:cNvPr id="11" name="TextBox 10">
            <a:extLst>
              <a:ext uri="{FF2B5EF4-FFF2-40B4-BE49-F238E27FC236}">
                <a16:creationId xmlns:a16="http://schemas.microsoft.com/office/drawing/2014/main" id="{3F608BBB-0197-7F84-8B9B-ED2B3C9576C3}"/>
              </a:ext>
            </a:extLst>
          </p:cNvPr>
          <p:cNvSpPr txBox="1"/>
          <p:nvPr/>
        </p:nvSpPr>
        <p:spPr>
          <a:xfrm>
            <a:off x="766618" y="4165588"/>
            <a:ext cx="6096000" cy="646331"/>
          </a:xfrm>
          <a:prstGeom prst="rect">
            <a:avLst/>
          </a:prstGeom>
          <a:noFill/>
        </p:spPr>
        <p:txBody>
          <a:bodyPr wrap="square">
            <a:spAutoFit/>
          </a:bodyPr>
          <a:lstStyle/>
          <a:p>
            <a:r>
              <a:rPr lang="en-GB" dirty="0"/>
              <a:t>since </a:t>
            </a:r>
            <a:r>
              <a:rPr lang="en-GB" b="1" dirty="0">
                <a:solidFill>
                  <a:srgbClr val="FF0000"/>
                </a:solidFill>
              </a:rPr>
              <a:t>this term </a:t>
            </a:r>
            <a:r>
              <a:rPr lang="en-GB" dirty="0"/>
              <a:t>is a constant (since </a:t>
            </a:r>
            <a:r>
              <a:rPr lang="el-GR" dirty="0"/>
              <a:t>σ </a:t>
            </a:r>
            <a:r>
              <a:rPr lang="en-GB" dirty="0"/>
              <a:t>is a constant), then minimising the loss is the same thing as minimising </a:t>
            </a:r>
            <a:r>
              <a:rPr lang="en-GB" b="1" dirty="0">
                <a:solidFill>
                  <a:srgbClr val="00B050"/>
                </a:solidFill>
              </a:rPr>
              <a:t>this</a:t>
            </a:r>
            <a:endParaRPr lang="en-US" dirty="0">
              <a:solidFill>
                <a:srgbClr val="00B050"/>
              </a:solidFill>
            </a:endParaRPr>
          </a:p>
        </p:txBody>
      </p:sp>
      <p:sp>
        <p:nvSpPr>
          <p:cNvPr id="12" name="Rectangle 11">
            <a:extLst>
              <a:ext uri="{FF2B5EF4-FFF2-40B4-BE49-F238E27FC236}">
                <a16:creationId xmlns:a16="http://schemas.microsoft.com/office/drawing/2014/main" id="{81AC564B-FA7A-30A8-1F4B-29A47FDDF784}"/>
              </a:ext>
            </a:extLst>
          </p:cNvPr>
          <p:cNvSpPr/>
          <p:nvPr/>
        </p:nvSpPr>
        <p:spPr>
          <a:xfrm>
            <a:off x="3814617" y="2907289"/>
            <a:ext cx="1690255" cy="7771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D3CFDF-B4AF-FABF-777F-927300F31A13}"/>
              </a:ext>
            </a:extLst>
          </p:cNvPr>
          <p:cNvSpPr/>
          <p:nvPr/>
        </p:nvSpPr>
        <p:spPr>
          <a:xfrm>
            <a:off x="5842002" y="2907289"/>
            <a:ext cx="1690255" cy="77715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DB9BD7-2A2B-5971-8EBC-F7CEE13AB9C0}"/>
              </a:ext>
            </a:extLst>
          </p:cNvPr>
          <p:cNvSpPr txBox="1"/>
          <p:nvPr/>
        </p:nvSpPr>
        <p:spPr>
          <a:xfrm>
            <a:off x="7756654" y="4517075"/>
            <a:ext cx="3012946" cy="830997"/>
          </a:xfrm>
          <a:prstGeom prst="rect">
            <a:avLst/>
          </a:prstGeom>
          <a:noFill/>
          <a:ln w="19050">
            <a:solidFill>
              <a:srgbClr val="00B050"/>
            </a:solidFill>
          </a:ln>
        </p:spPr>
        <p:txBody>
          <a:bodyPr wrap="square" rtlCol="0">
            <a:spAutoFit/>
          </a:bodyPr>
          <a:lstStyle/>
          <a:p>
            <a:pPr algn="ctr"/>
            <a:r>
              <a:rPr lang="en-US" sz="2400" b="1" dirty="0"/>
              <a:t>This is ordinary least squares! </a:t>
            </a:r>
          </a:p>
        </p:txBody>
      </p:sp>
    </p:spTree>
    <p:extLst>
      <p:ext uri="{BB962C8B-B14F-4D97-AF65-F5344CB8AC3E}">
        <p14:creationId xmlns:p14="http://schemas.microsoft.com/office/powerpoint/2010/main" val="18002709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7523-2E94-FC88-211E-5E177EA10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0C542-8FA1-9264-88A0-71BDE126C5DA}"/>
              </a:ext>
            </a:extLst>
          </p:cNvPr>
          <p:cNvSpPr>
            <a:spLocks noGrp="1"/>
          </p:cNvSpPr>
          <p:nvPr>
            <p:ph type="title"/>
          </p:nvPr>
        </p:nvSpPr>
        <p:spPr/>
        <p:txBody>
          <a:bodyPr/>
          <a:lstStyle/>
          <a:p>
            <a:r>
              <a:rPr lang="en-US" dirty="0"/>
              <a:t>Introduction to Estimation</a:t>
            </a:r>
          </a:p>
        </p:txBody>
      </p:sp>
      <p:sp>
        <p:nvSpPr>
          <p:cNvPr id="4" name="Date Placeholder 3">
            <a:extLst>
              <a:ext uri="{FF2B5EF4-FFF2-40B4-BE49-F238E27FC236}">
                <a16:creationId xmlns:a16="http://schemas.microsoft.com/office/drawing/2014/main" id="{3454861A-47D9-7123-376B-C42772C4B711}"/>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2186F599-804C-2A93-3686-5FF4FE457B93}"/>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184FD0B3-0CB4-EB8A-9E7B-B150E446E487}"/>
              </a:ext>
            </a:extLst>
          </p:cNvPr>
          <p:cNvSpPr>
            <a:spLocks noGrp="1"/>
          </p:cNvSpPr>
          <p:nvPr>
            <p:ph type="sldNum" sz="quarter" idx="12"/>
          </p:nvPr>
        </p:nvSpPr>
        <p:spPr/>
        <p:txBody>
          <a:bodyPr/>
          <a:lstStyle/>
          <a:p>
            <a:fld id="{CBA53E11-492D-48B3-9F9B-09541CA2A39A}" type="slidenum">
              <a:rPr lang="en-GB" smtClean="0"/>
              <a:t>2</a:t>
            </a:fld>
            <a:endParaRPr lang="en-GB"/>
          </a:p>
        </p:txBody>
      </p:sp>
      <p:sp>
        <p:nvSpPr>
          <p:cNvPr id="16" name="TextBox 15">
            <a:extLst>
              <a:ext uri="{FF2B5EF4-FFF2-40B4-BE49-F238E27FC236}">
                <a16:creationId xmlns:a16="http://schemas.microsoft.com/office/drawing/2014/main" id="{06C81770-3FA4-7653-ABBA-0BAFD10AD2B4}"/>
              </a:ext>
            </a:extLst>
          </p:cNvPr>
          <p:cNvSpPr txBox="1"/>
          <p:nvPr/>
        </p:nvSpPr>
        <p:spPr>
          <a:xfrm>
            <a:off x="519741" y="1058991"/>
            <a:ext cx="6398643" cy="2308324"/>
          </a:xfrm>
          <a:prstGeom prst="rect">
            <a:avLst/>
          </a:prstGeom>
          <a:noFill/>
        </p:spPr>
        <p:txBody>
          <a:bodyPr wrap="square">
            <a:spAutoFit/>
          </a:bodyPr>
          <a:lstStyle/>
          <a:p>
            <a:r>
              <a:rPr lang="en-US" dirty="0"/>
              <a:t>In one sense, all of machine learning including AI (whatever that difference is) is really about applying some function to your data and finding the "best" values for the parameters in your functions. </a:t>
            </a:r>
          </a:p>
          <a:p>
            <a:endParaRPr lang="en-US" dirty="0"/>
          </a:p>
          <a:p>
            <a:r>
              <a:rPr lang="en-US" dirty="0"/>
              <a:t>This could be the weights in the links in the neural network (the function here is not in a standard form we know) or, as you have done before in labs, it could be fitting a curve to data </a:t>
            </a:r>
          </a:p>
        </p:txBody>
      </p:sp>
      <p:pic>
        <p:nvPicPr>
          <p:cNvPr id="20" name="Picture 19">
            <a:extLst>
              <a:ext uri="{FF2B5EF4-FFF2-40B4-BE49-F238E27FC236}">
                <a16:creationId xmlns:a16="http://schemas.microsoft.com/office/drawing/2014/main" id="{5FBAF22B-1964-522C-FF50-3418EADE1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474" y="1026416"/>
            <a:ext cx="2912398" cy="1603662"/>
          </a:xfrm>
          <a:prstGeom prst="rect">
            <a:avLst/>
          </a:prstGeom>
        </p:spPr>
      </p:pic>
      <p:sp>
        <p:nvSpPr>
          <p:cNvPr id="21" name="TextBox 20">
            <a:extLst>
              <a:ext uri="{FF2B5EF4-FFF2-40B4-BE49-F238E27FC236}">
                <a16:creationId xmlns:a16="http://schemas.microsoft.com/office/drawing/2014/main" id="{BFE59E31-AE6F-4876-4599-8FF8EC99233B}"/>
              </a:ext>
            </a:extLst>
          </p:cNvPr>
          <p:cNvSpPr txBox="1"/>
          <p:nvPr/>
        </p:nvSpPr>
        <p:spPr>
          <a:xfrm>
            <a:off x="7998474" y="2630078"/>
            <a:ext cx="1368152" cy="276999"/>
          </a:xfrm>
          <a:prstGeom prst="rect">
            <a:avLst/>
          </a:prstGeom>
          <a:noFill/>
        </p:spPr>
        <p:txBody>
          <a:bodyPr wrap="square" rtlCol="0">
            <a:spAutoFit/>
          </a:bodyPr>
          <a:lstStyle/>
          <a:p>
            <a:r>
              <a:rPr lang="en-US" sz="1200" dirty="0" err="1"/>
              <a:t>xkcd.com</a:t>
            </a:r>
            <a:r>
              <a:rPr lang="en-US" sz="1200" dirty="0"/>
              <a:t> </a:t>
            </a:r>
          </a:p>
        </p:txBody>
      </p:sp>
    </p:spTree>
    <p:extLst>
      <p:ext uri="{BB962C8B-B14F-4D97-AF65-F5344CB8AC3E}">
        <p14:creationId xmlns:p14="http://schemas.microsoft.com/office/powerpoint/2010/main" val="3659816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261E-9900-A9F1-CED3-EB0E2541424E}"/>
              </a:ext>
            </a:extLst>
          </p:cNvPr>
          <p:cNvSpPr>
            <a:spLocks noGrp="1"/>
          </p:cNvSpPr>
          <p:nvPr>
            <p:ph type="title"/>
          </p:nvPr>
        </p:nvSpPr>
        <p:spPr/>
        <p:txBody>
          <a:bodyPr/>
          <a:lstStyle/>
          <a:p>
            <a:r>
              <a:rPr lang="en-US" dirty="0"/>
              <a:t>Parameter Uncertainties</a:t>
            </a:r>
          </a:p>
        </p:txBody>
      </p:sp>
      <p:sp>
        <p:nvSpPr>
          <p:cNvPr id="4" name="Date Placeholder 3">
            <a:extLst>
              <a:ext uri="{FF2B5EF4-FFF2-40B4-BE49-F238E27FC236}">
                <a16:creationId xmlns:a16="http://schemas.microsoft.com/office/drawing/2014/main" id="{CA8E0B3B-CCC7-F13E-1D42-4AC328B11C14}"/>
              </a:ext>
            </a:extLst>
          </p:cNvPr>
          <p:cNvSpPr>
            <a:spLocks noGrp="1"/>
          </p:cNvSpPr>
          <p:nvPr>
            <p:ph type="dt" sz="half" idx="10"/>
          </p:nvPr>
        </p:nvSpPr>
        <p:spPr/>
        <p:txBody>
          <a:bodyPr/>
          <a:lstStyle/>
          <a:p>
            <a:fld id="{1909EB68-C59E-43E1-8BB1-D5E2B5D0AFC4}" type="datetime1">
              <a:rPr lang="en-GB" smtClean="0"/>
              <a:t>27/01/2025</a:t>
            </a:fld>
            <a:endParaRPr lang="en-GB"/>
          </a:p>
        </p:txBody>
      </p:sp>
      <p:sp>
        <p:nvSpPr>
          <p:cNvPr id="5" name="Footer Placeholder 4">
            <a:extLst>
              <a:ext uri="{FF2B5EF4-FFF2-40B4-BE49-F238E27FC236}">
                <a16:creationId xmlns:a16="http://schemas.microsoft.com/office/drawing/2014/main" id="{0E95F189-8E06-480F-1837-3A5CE8C2F8BB}"/>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0392B6F-8C63-3193-3231-0FDA3A2F1117}"/>
              </a:ext>
            </a:extLst>
          </p:cNvPr>
          <p:cNvSpPr>
            <a:spLocks noGrp="1"/>
          </p:cNvSpPr>
          <p:nvPr>
            <p:ph type="sldNum" sz="quarter" idx="12"/>
          </p:nvPr>
        </p:nvSpPr>
        <p:spPr/>
        <p:txBody>
          <a:bodyPr/>
          <a:lstStyle/>
          <a:p>
            <a:fld id="{CBA53E11-492D-48B3-9F9B-09541CA2A39A}" type="slidenum">
              <a:rPr lang="en-GB" smtClean="0"/>
              <a:t>20</a:t>
            </a:fld>
            <a:endParaRPr lang="en-GB"/>
          </a:p>
        </p:txBody>
      </p:sp>
      <p:sp>
        <p:nvSpPr>
          <p:cNvPr id="8" name="TextBox 7">
            <a:extLst>
              <a:ext uri="{FF2B5EF4-FFF2-40B4-BE49-F238E27FC236}">
                <a16:creationId xmlns:a16="http://schemas.microsoft.com/office/drawing/2014/main" id="{12D92A8F-E02D-487F-72D0-AE1BF7FF2138}"/>
              </a:ext>
            </a:extLst>
          </p:cNvPr>
          <p:cNvSpPr txBox="1"/>
          <p:nvPr/>
        </p:nvSpPr>
        <p:spPr>
          <a:xfrm>
            <a:off x="325800" y="851379"/>
            <a:ext cx="11663000" cy="2124363"/>
          </a:xfrm>
          <a:prstGeom prst="rect">
            <a:avLst/>
          </a:prstGeom>
          <a:noFill/>
        </p:spPr>
        <p:txBody>
          <a:bodyPr wrap="square" lIns="0" tIns="0" rIns="0" bIns="0" rtlCol="0">
            <a:noAutofit/>
          </a:bodyPr>
          <a:lstStyle/>
          <a:p>
            <a:pPr algn="l">
              <a:lnSpc>
                <a:spcPct val="105000"/>
              </a:lnSpc>
            </a:pPr>
            <a:r>
              <a:rPr lang="en-US" sz="2000" dirty="0"/>
              <a:t>As we have discussed before, one way to think about parameter uncertainties is as a </a:t>
            </a:r>
            <a:r>
              <a:rPr lang="en-US" sz="2000" b="1" dirty="0"/>
              <a:t>standard deviation. </a:t>
            </a:r>
            <a:r>
              <a:rPr lang="en-US" sz="2000" dirty="0"/>
              <a:t>Frequentists don’t consider variance for a parameter, but we can think about </a:t>
            </a:r>
            <a:r>
              <a:rPr lang="en-US" sz="2000" b="1" dirty="0"/>
              <a:t>variance of the estimator for a parameter</a:t>
            </a:r>
            <a:r>
              <a:rPr lang="en-US" sz="2000" dirty="0"/>
              <a:t>!</a:t>
            </a:r>
            <a:endParaRPr lang="en-US" sz="2000" b="1" dirty="0"/>
          </a:p>
        </p:txBody>
      </p:sp>
      <p:sp>
        <p:nvSpPr>
          <p:cNvPr id="11" name="TextBox 10">
            <a:extLst>
              <a:ext uri="{FF2B5EF4-FFF2-40B4-BE49-F238E27FC236}">
                <a16:creationId xmlns:a16="http://schemas.microsoft.com/office/drawing/2014/main" id="{9F7A2015-5E48-18A5-B322-BBC578A45633}"/>
              </a:ext>
            </a:extLst>
          </p:cNvPr>
          <p:cNvSpPr txBox="1"/>
          <p:nvPr/>
        </p:nvSpPr>
        <p:spPr>
          <a:xfrm>
            <a:off x="325800" y="1913560"/>
            <a:ext cx="9016163" cy="1678052"/>
          </a:xfrm>
          <a:prstGeom prst="rect">
            <a:avLst/>
          </a:prstGeom>
          <a:noFill/>
        </p:spPr>
        <p:txBody>
          <a:bodyPr wrap="square" lIns="0" tIns="0" rIns="0" bIns="0" rtlCol="0">
            <a:noAutofit/>
          </a:bodyPr>
          <a:lstStyle/>
          <a:p>
            <a:pPr algn="l">
              <a:lnSpc>
                <a:spcPct val="105000"/>
              </a:lnSpc>
            </a:pPr>
            <a:r>
              <a:rPr lang="en-US" sz="1600" dirty="0">
                <a:solidFill>
                  <a:schemeClr val="tx1"/>
                </a:solidFill>
              </a:rPr>
              <a:t>Suppose the estimator         is Gaussian distributed </a:t>
            </a:r>
          </a:p>
        </p:txBody>
      </p:sp>
      <p:pic>
        <p:nvPicPr>
          <p:cNvPr id="12" name="Picture 11">
            <a:extLst>
              <a:ext uri="{FF2B5EF4-FFF2-40B4-BE49-F238E27FC236}">
                <a16:creationId xmlns:a16="http://schemas.microsoft.com/office/drawing/2014/main" id="{1BF09BFF-618E-C4F6-52CE-E190EBE975A9}"/>
              </a:ext>
            </a:extLst>
          </p:cNvPr>
          <p:cNvPicPr>
            <a:picLocks noChangeAspect="1"/>
          </p:cNvPicPr>
          <p:nvPr/>
        </p:nvPicPr>
        <p:blipFill>
          <a:blip r:embed="rId2"/>
          <a:stretch>
            <a:fillRect/>
          </a:stretch>
        </p:blipFill>
        <p:spPr>
          <a:xfrm>
            <a:off x="2455252" y="1809498"/>
            <a:ext cx="171465" cy="353017"/>
          </a:xfrm>
          <a:prstGeom prst="rect">
            <a:avLst/>
          </a:prstGeom>
        </p:spPr>
      </p:pic>
      <p:pic>
        <p:nvPicPr>
          <p:cNvPr id="13" name="Picture 12">
            <a:extLst>
              <a:ext uri="{FF2B5EF4-FFF2-40B4-BE49-F238E27FC236}">
                <a16:creationId xmlns:a16="http://schemas.microsoft.com/office/drawing/2014/main" id="{75AF11BA-B4AF-15C4-1BFA-CCAC8D5A72C0}"/>
              </a:ext>
            </a:extLst>
          </p:cNvPr>
          <p:cNvPicPr>
            <a:picLocks noChangeAspect="1"/>
          </p:cNvPicPr>
          <p:nvPr/>
        </p:nvPicPr>
        <p:blipFill>
          <a:blip r:embed="rId3"/>
          <a:stretch>
            <a:fillRect/>
          </a:stretch>
        </p:blipFill>
        <p:spPr>
          <a:xfrm>
            <a:off x="1388995" y="2550885"/>
            <a:ext cx="3692054" cy="844459"/>
          </a:xfrm>
          <a:prstGeom prst="rect">
            <a:avLst/>
          </a:prstGeom>
        </p:spPr>
      </p:pic>
      <p:pic>
        <p:nvPicPr>
          <p:cNvPr id="14" name="Picture 13">
            <a:extLst>
              <a:ext uri="{FF2B5EF4-FFF2-40B4-BE49-F238E27FC236}">
                <a16:creationId xmlns:a16="http://schemas.microsoft.com/office/drawing/2014/main" id="{8D95017B-8F9F-21A9-AE0C-483C2139E2A3}"/>
              </a:ext>
            </a:extLst>
          </p:cNvPr>
          <p:cNvPicPr>
            <a:picLocks noChangeAspect="1"/>
          </p:cNvPicPr>
          <p:nvPr/>
        </p:nvPicPr>
        <p:blipFill>
          <a:blip r:embed="rId4"/>
          <a:stretch>
            <a:fillRect/>
          </a:stretch>
        </p:blipFill>
        <p:spPr>
          <a:xfrm>
            <a:off x="6467115" y="2392070"/>
            <a:ext cx="4938530" cy="1003274"/>
          </a:xfrm>
          <a:prstGeom prst="rect">
            <a:avLst/>
          </a:prstGeom>
        </p:spPr>
      </p:pic>
      <p:sp>
        <p:nvSpPr>
          <p:cNvPr id="15" name="Right Arrow 14">
            <a:extLst>
              <a:ext uri="{FF2B5EF4-FFF2-40B4-BE49-F238E27FC236}">
                <a16:creationId xmlns:a16="http://schemas.microsoft.com/office/drawing/2014/main" id="{AD6A4E63-CA3C-B1FD-31D3-B96A0B41A702}"/>
              </a:ext>
            </a:extLst>
          </p:cNvPr>
          <p:cNvSpPr/>
          <p:nvPr/>
        </p:nvSpPr>
        <p:spPr>
          <a:xfrm>
            <a:off x="5388713" y="2760489"/>
            <a:ext cx="768587" cy="348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6" name="Rectangle 15">
            <a:extLst>
              <a:ext uri="{FF2B5EF4-FFF2-40B4-BE49-F238E27FC236}">
                <a16:creationId xmlns:a16="http://schemas.microsoft.com/office/drawing/2014/main" id="{79E2E079-792E-046A-8D8A-D653A3C0F7E8}"/>
              </a:ext>
            </a:extLst>
          </p:cNvPr>
          <p:cNvSpPr/>
          <p:nvPr/>
        </p:nvSpPr>
        <p:spPr>
          <a:xfrm>
            <a:off x="1772239" y="2677212"/>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ABD6698-B750-44CA-D265-FC05AD496910}"/>
              </a:ext>
            </a:extLst>
          </p:cNvPr>
          <p:cNvSpPr/>
          <p:nvPr/>
        </p:nvSpPr>
        <p:spPr>
          <a:xfrm>
            <a:off x="7128235" y="2631493"/>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18" name="Picture 17">
            <a:extLst>
              <a:ext uri="{FF2B5EF4-FFF2-40B4-BE49-F238E27FC236}">
                <a16:creationId xmlns:a16="http://schemas.microsoft.com/office/drawing/2014/main" id="{FAE9623F-6E26-65BC-8C06-F5DEEF636045}"/>
              </a:ext>
            </a:extLst>
          </p:cNvPr>
          <p:cNvPicPr>
            <a:picLocks noChangeAspect="1"/>
          </p:cNvPicPr>
          <p:nvPr/>
        </p:nvPicPr>
        <p:blipFill>
          <a:blip r:embed="rId5"/>
          <a:stretch>
            <a:fillRect/>
          </a:stretch>
        </p:blipFill>
        <p:spPr>
          <a:xfrm>
            <a:off x="6467115" y="3395344"/>
            <a:ext cx="2603148" cy="771303"/>
          </a:xfrm>
          <a:prstGeom prst="rect">
            <a:avLst/>
          </a:prstGeom>
        </p:spPr>
      </p:pic>
      <p:sp>
        <p:nvSpPr>
          <p:cNvPr id="19" name="TextBox 18">
            <a:extLst>
              <a:ext uri="{FF2B5EF4-FFF2-40B4-BE49-F238E27FC236}">
                <a16:creationId xmlns:a16="http://schemas.microsoft.com/office/drawing/2014/main" id="{AD2401C0-7BDE-5157-9BB8-FEE6D36EC576}"/>
              </a:ext>
            </a:extLst>
          </p:cNvPr>
          <p:cNvSpPr txBox="1"/>
          <p:nvPr/>
        </p:nvSpPr>
        <p:spPr>
          <a:xfrm>
            <a:off x="325800" y="4656040"/>
            <a:ext cx="9016163" cy="1678052"/>
          </a:xfrm>
          <a:prstGeom prst="rect">
            <a:avLst/>
          </a:prstGeom>
          <a:noFill/>
        </p:spPr>
        <p:txBody>
          <a:bodyPr wrap="square" lIns="0" tIns="0" rIns="0" bIns="0" rtlCol="0">
            <a:noAutofit/>
          </a:bodyPr>
          <a:lstStyle/>
          <a:p>
            <a:pPr algn="l">
              <a:lnSpc>
                <a:spcPct val="105000"/>
              </a:lnSpc>
            </a:pPr>
            <a:r>
              <a:rPr lang="en-US" sz="1600" dirty="0">
                <a:solidFill>
                  <a:schemeClr val="tx1"/>
                </a:solidFill>
              </a:rPr>
              <a:t>We can directly obtain the value of </a:t>
            </a:r>
            <a:r>
              <a:rPr lang="el-GR" sz="1600" dirty="0">
                <a:solidFill>
                  <a:schemeClr val="tx1"/>
                </a:solidFill>
              </a:rPr>
              <a:t>σ </a:t>
            </a:r>
            <a:r>
              <a:rPr lang="en-GB" sz="1600" dirty="0">
                <a:solidFill>
                  <a:schemeClr val="tx1"/>
                </a:solidFill>
              </a:rPr>
              <a:t>from the second derivative of the log-likelihood function</a:t>
            </a:r>
            <a:endParaRPr lang="en-US" sz="1600" dirty="0">
              <a:solidFill>
                <a:schemeClr val="tx1"/>
              </a:solidFill>
            </a:endParaRPr>
          </a:p>
        </p:txBody>
      </p:sp>
    </p:spTree>
    <p:extLst>
      <p:ext uri="{BB962C8B-B14F-4D97-AF65-F5344CB8AC3E}">
        <p14:creationId xmlns:p14="http://schemas.microsoft.com/office/powerpoint/2010/main" val="40573988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261E-9900-A9F1-CED3-EB0E2541424E}"/>
              </a:ext>
            </a:extLst>
          </p:cNvPr>
          <p:cNvSpPr>
            <a:spLocks noGrp="1"/>
          </p:cNvSpPr>
          <p:nvPr>
            <p:ph type="title"/>
          </p:nvPr>
        </p:nvSpPr>
        <p:spPr/>
        <p:txBody>
          <a:bodyPr/>
          <a:lstStyle/>
          <a:p>
            <a:r>
              <a:rPr lang="en-US" dirty="0"/>
              <a:t>Parameter Uncertainties</a:t>
            </a:r>
          </a:p>
        </p:txBody>
      </p:sp>
      <p:sp>
        <p:nvSpPr>
          <p:cNvPr id="4" name="Date Placeholder 3">
            <a:extLst>
              <a:ext uri="{FF2B5EF4-FFF2-40B4-BE49-F238E27FC236}">
                <a16:creationId xmlns:a16="http://schemas.microsoft.com/office/drawing/2014/main" id="{CA8E0B3B-CCC7-F13E-1D42-4AC328B11C14}"/>
              </a:ext>
            </a:extLst>
          </p:cNvPr>
          <p:cNvSpPr>
            <a:spLocks noGrp="1"/>
          </p:cNvSpPr>
          <p:nvPr>
            <p:ph type="dt" sz="half" idx="10"/>
          </p:nvPr>
        </p:nvSpPr>
        <p:spPr/>
        <p:txBody>
          <a:bodyPr/>
          <a:lstStyle/>
          <a:p>
            <a:fld id="{1909EB68-C59E-43E1-8BB1-D5E2B5D0AFC4}" type="datetime1">
              <a:rPr lang="en-GB" smtClean="0"/>
              <a:t>27/01/2025</a:t>
            </a:fld>
            <a:endParaRPr lang="en-GB"/>
          </a:p>
        </p:txBody>
      </p:sp>
      <p:sp>
        <p:nvSpPr>
          <p:cNvPr id="5" name="Footer Placeholder 4">
            <a:extLst>
              <a:ext uri="{FF2B5EF4-FFF2-40B4-BE49-F238E27FC236}">
                <a16:creationId xmlns:a16="http://schemas.microsoft.com/office/drawing/2014/main" id="{0E95F189-8E06-480F-1837-3A5CE8C2F8BB}"/>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0392B6F-8C63-3193-3231-0FDA3A2F1117}"/>
              </a:ext>
            </a:extLst>
          </p:cNvPr>
          <p:cNvSpPr>
            <a:spLocks noGrp="1"/>
          </p:cNvSpPr>
          <p:nvPr>
            <p:ph type="sldNum" sz="quarter" idx="12"/>
          </p:nvPr>
        </p:nvSpPr>
        <p:spPr/>
        <p:txBody>
          <a:bodyPr/>
          <a:lstStyle/>
          <a:p>
            <a:fld id="{CBA53E11-492D-48B3-9F9B-09541CA2A39A}" type="slidenum">
              <a:rPr lang="en-GB" smtClean="0"/>
              <a:t>21</a:t>
            </a:fld>
            <a:endParaRPr lang="en-GB"/>
          </a:p>
        </p:txBody>
      </p:sp>
      <p:sp>
        <p:nvSpPr>
          <p:cNvPr id="8" name="TextBox 7">
            <a:extLst>
              <a:ext uri="{FF2B5EF4-FFF2-40B4-BE49-F238E27FC236}">
                <a16:creationId xmlns:a16="http://schemas.microsoft.com/office/drawing/2014/main" id="{12D92A8F-E02D-487F-72D0-AE1BF7FF2138}"/>
              </a:ext>
            </a:extLst>
          </p:cNvPr>
          <p:cNvSpPr txBox="1"/>
          <p:nvPr/>
        </p:nvSpPr>
        <p:spPr>
          <a:xfrm>
            <a:off x="325800" y="851379"/>
            <a:ext cx="11663000" cy="2124363"/>
          </a:xfrm>
          <a:prstGeom prst="rect">
            <a:avLst/>
          </a:prstGeom>
          <a:noFill/>
        </p:spPr>
        <p:txBody>
          <a:bodyPr wrap="square" lIns="0" tIns="0" rIns="0" bIns="0" rtlCol="0">
            <a:noAutofit/>
          </a:bodyPr>
          <a:lstStyle/>
          <a:p>
            <a:pPr algn="l">
              <a:lnSpc>
                <a:spcPct val="105000"/>
              </a:lnSpc>
            </a:pPr>
            <a:r>
              <a:rPr lang="en-US" sz="2000" dirty="0"/>
              <a:t>Suppose we can’t assume      is Gaussian distributed? We can still estimate an uncertainty by looking locally around the log-likelihood maximum …</a:t>
            </a:r>
            <a:endParaRPr lang="en-US" sz="2000" b="1" dirty="0"/>
          </a:p>
        </p:txBody>
      </p:sp>
      <p:sp>
        <p:nvSpPr>
          <p:cNvPr id="16" name="Rectangle 15">
            <a:extLst>
              <a:ext uri="{FF2B5EF4-FFF2-40B4-BE49-F238E27FC236}">
                <a16:creationId xmlns:a16="http://schemas.microsoft.com/office/drawing/2014/main" id="{79E2E079-792E-046A-8D8A-D653A3C0F7E8}"/>
              </a:ext>
            </a:extLst>
          </p:cNvPr>
          <p:cNvSpPr/>
          <p:nvPr/>
        </p:nvSpPr>
        <p:spPr>
          <a:xfrm>
            <a:off x="1772239" y="2677212"/>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ABD6698-B750-44CA-D265-FC05AD496910}"/>
              </a:ext>
            </a:extLst>
          </p:cNvPr>
          <p:cNvSpPr/>
          <p:nvPr/>
        </p:nvSpPr>
        <p:spPr>
          <a:xfrm>
            <a:off x="7128235" y="2631493"/>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3" name="Picture 2">
            <a:extLst>
              <a:ext uri="{FF2B5EF4-FFF2-40B4-BE49-F238E27FC236}">
                <a16:creationId xmlns:a16="http://schemas.microsoft.com/office/drawing/2014/main" id="{221862D5-F4FA-5803-CD63-F55B1E29243D}"/>
              </a:ext>
            </a:extLst>
          </p:cNvPr>
          <p:cNvPicPr>
            <a:picLocks noChangeAspect="1"/>
          </p:cNvPicPr>
          <p:nvPr/>
        </p:nvPicPr>
        <p:blipFill>
          <a:blip r:embed="rId2"/>
          <a:stretch>
            <a:fillRect/>
          </a:stretch>
        </p:blipFill>
        <p:spPr>
          <a:xfrm>
            <a:off x="3305236" y="761470"/>
            <a:ext cx="171465" cy="353017"/>
          </a:xfrm>
          <a:prstGeom prst="rect">
            <a:avLst/>
          </a:prstGeom>
        </p:spPr>
      </p:pic>
      <p:cxnSp>
        <p:nvCxnSpPr>
          <p:cNvPr id="20" name="Straight Arrow Connector 19">
            <a:extLst>
              <a:ext uri="{FF2B5EF4-FFF2-40B4-BE49-F238E27FC236}">
                <a16:creationId xmlns:a16="http://schemas.microsoft.com/office/drawing/2014/main" id="{C90D7244-F33E-F8FB-1E84-F7E21A31317B}"/>
              </a:ext>
            </a:extLst>
          </p:cNvPr>
          <p:cNvCxnSpPr/>
          <p:nvPr/>
        </p:nvCxnSpPr>
        <p:spPr>
          <a:xfrm flipV="1">
            <a:off x="4374037" y="1920230"/>
            <a:ext cx="1562718" cy="9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F663E4B-9153-0474-0FB3-9B486A56A627}"/>
              </a:ext>
            </a:extLst>
          </p:cNvPr>
          <p:cNvPicPr>
            <a:picLocks noChangeAspect="1"/>
          </p:cNvPicPr>
          <p:nvPr/>
        </p:nvPicPr>
        <p:blipFill>
          <a:blip r:embed="rId3"/>
          <a:stretch>
            <a:fillRect/>
          </a:stretch>
        </p:blipFill>
        <p:spPr>
          <a:xfrm>
            <a:off x="787856" y="2021094"/>
            <a:ext cx="10297798" cy="669231"/>
          </a:xfrm>
          <a:prstGeom prst="rect">
            <a:avLst/>
          </a:prstGeom>
        </p:spPr>
      </p:pic>
      <p:sp>
        <p:nvSpPr>
          <p:cNvPr id="22" name="TextBox 21">
            <a:extLst>
              <a:ext uri="{FF2B5EF4-FFF2-40B4-BE49-F238E27FC236}">
                <a16:creationId xmlns:a16="http://schemas.microsoft.com/office/drawing/2014/main" id="{517EE292-2615-BA53-E8CE-2E1FE491B3F5}"/>
              </a:ext>
            </a:extLst>
          </p:cNvPr>
          <p:cNvSpPr txBox="1"/>
          <p:nvPr/>
        </p:nvSpPr>
        <p:spPr>
          <a:xfrm>
            <a:off x="5961444" y="1649691"/>
            <a:ext cx="587604" cy="371403"/>
          </a:xfrm>
          <a:prstGeom prst="rect">
            <a:avLst/>
          </a:prstGeom>
          <a:noFill/>
        </p:spPr>
        <p:txBody>
          <a:bodyPr wrap="square" lIns="0" tIns="0" rIns="0" bIns="0" rtlCol="0">
            <a:noAutofit/>
          </a:bodyPr>
          <a:lstStyle/>
          <a:p>
            <a:pPr algn="l">
              <a:lnSpc>
                <a:spcPct val="105000"/>
              </a:lnSpc>
            </a:pPr>
            <a:r>
              <a:rPr lang="en-US" sz="1600" dirty="0">
                <a:solidFill>
                  <a:schemeClr val="tx1"/>
                </a:solidFill>
              </a:rPr>
              <a:t>0</a:t>
            </a:r>
          </a:p>
        </p:txBody>
      </p:sp>
    </p:spTree>
    <p:extLst>
      <p:ext uri="{BB962C8B-B14F-4D97-AF65-F5344CB8AC3E}">
        <p14:creationId xmlns:p14="http://schemas.microsoft.com/office/powerpoint/2010/main" val="966443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261E-9900-A9F1-CED3-EB0E2541424E}"/>
              </a:ext>
            </a:extLst>
          </p:cNvPr>
          <p:cNvSpPr>
            <a:spLocks noGrp="1"/>
          </p:cNvSpPr>
          <p:nvPr>
            <p:ph type="title"/>
          </p:nvPr>
        </p:nvSpPr>
        <p:spPr/>
        <p:txBody>
          <a:bodyPr/>
          <a:lstStyle/>
          <a:p>
            <a:r>
              <a:rPr lang="en-US" dirty="0"/>
              <a:t>Parameter Uncertainties</a:t>
            </a:r>
          </a:p>
        </p:txBody>
      </p:sp>
      <p:sp>
        <p:nvSpPr>
          <p:cNvPr id="4" name="Date Placeholder 3">
            <a:extLst>
              <a:ext uri="{FF2B5EF4-FFF2-40B4-BE49-F238E27FC236}">
                <a16:creationId xmlns:a16="http://schemas.microsoft.com/office/drawing/2014/main" id="{CA8E0B3B-CCC7-F13E-1D42-4AC328B11C14}"/>
              </a:ext>
            </a:extLst>
          </p:cNvPr>
          <p:cNvSpPr>
            <a:spLocks noGrp="1"/>
          </p:cNvSpPr>
          <p:nvPr>
            <p:ph type="dt" sz="half" idx="10"/>
          </p:nvPr>
        </p:nvSpPr>
        <p:spPr/>
        <p:txBody>
          <a:bodyPr/>
          <a:lstStyle/>
          <a:p>
            <a:fld id="{1909EB68-C59E-43E1-8BB1-D5E2B5D0AFC4}" type="datetime1">
              <a:rPr lang="en-GB" smtClean="0"/>
              <a:t>27/01/2025</a:t>
            </a:fld>
            <a:endParaRPr lang="en-GB"/>
          </a:p>
        </p:txBody>
      </p:sp>
      <p:sp>
        <p:nvSpPr>
          <p:cNvPr id="5" name="Footer Placeholder 4">
            <a:extLst>
              <a:ext uri="{FF2B5EF4-FFF2-40B4-BE49-F238E27FC236}">
                <a16:creationId xmlns:a16="http://schemas.microsoft.com/office/drawing/2014/main" id="{0E95F189-8E06-480F-1837-3A5CE8C2F8BB}"/>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0392B6F-8C63-3193-3231-0FDA3A2F1117}"/>
              </a:ext>
            </a:extLst>
          </p:cNvPr>
          <p:cNvSpPr>
            <a:spLocks noGrp="1"/>
          </p:cNvSpPr>
          <p:nvPr>
            <p:ph type="sldNum" sz="quarter" idx="12"/>
          </p:nvPr>
        </p:nvSpPr>
        <p:spPr/>
        <p:txBody>
          <a:bodyPr/>
          <a:lstStyle/>
          <a:p>
            <a:fld id="{CBA53E11-492D-48B3-9F9B-09541CA2A39A}" type="slidenum">
              <a:rPr lang="en-GB" smtClean="0"/>
              <a:t>22</a:t>
            </a:fld>
            <a:endParaRPr lang="en-GB"/>
          </a:p>
        </p:txBody>
      </p:sp>
      <p:sp>
        <p:nvSpPr>
          <p:cNvPr id="8" name="TextBox 7">
            <a:extLst>
              <a:ext uri="{FF2B5EF4-FFF2-40B4-BE49-F238E27FC236}">
                <a16:creationId xmlns:a16="http://schemas.microsoft.com/office/drawing/2014/main" id="{12D92A8F-E02D-487F-72D0-AE1BF7FF2138}"/>
              </a:ext>
            </a:extLst>
          </p:cNvPr>
          <p:cNvSpPr txBox="1"/>
          <p:nvPr/>
        </p:nvSpPr>
        <p:spPr>
          <a:xfrm>
            <a:off x="325800" y="851379"/>
            <a:ext cx="11663000" cy="2124363"/>
          </a:xfrm>
          <a:prstGeom prst="rect">
            <a:avLst/>
          </a:prstGeom>
          <a:noFill/>
        </p:spPr>
        <p:txBody>
          <a:bodyPr wrap="square" lIns="0" tIns="0" rIns="0" bIns="0" rtlCol="0">
            <a:noAutofit/>
          </a:bodyPr>
          <a:lstStyle/>
          <a:p>
            <a:pPr algn="l">
              <a:lnSpc>
                <a:spcPct val="105000"/>
              </a:lnSpc>
            </a:pPr>
            <a:r>
              <a:rPr lang="en-US" sz="2000" dirty="0"/>
              <a:t>Suppose we can’t assume      is Gaussian distributed? We can still estimate an uncertainty by looking locally around the log-likelihood maximum …</a:t>
            </a:r>
            <a:endParaRPr lang="en-US" sz="2000" b="1" dirty="0"/>
          </a:p>
        </p:txBody>
      </p:sp>
      <p:sp>
        <p:nvSpPr>
          <p:cNvPr id="16" name="Rectangle 15">
            <a:extLst>
              <a:ext uri="{FF2B5EF4-FFF2-40B4-BE49-F238E27FC236}">
                <a16:creationId xmlns:a16="http://schemas.microsoft.com/office/drawing/2014/main" id="{79E2E079-792E-046A-8D8A-D653A3C0F7E8}"/>
              </a:ext>
            </a:extLst>
          </p:cNvPr>
          <p:cNvSpPr/>
          <p:nvPr/>
        </p:nvSpPr>
        <p:spPr>
          <a:xfrm>
            <a:off x="1772239" y="2677212"/>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ABD6698-B750-44CA-D265-FC05AD496910}"/>
              </a:ext>
            </a:extLst>
          </p:cNvPr>
          <p:cNvSpPr/>
          <p:nvPr/>
        </p:nvSpPr>
        <p:spPr>
          <a:xfrm>
            <a:off x="7128235" y="2631493"/>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3" name="Picture 2">
            <a:extLst>
              <a:ext uri="{FF2B5EF4-FFF2-40B4-BE49-F238E27FC236}">
                <a16:creationId xmlns:a16="http://schemas.microsoft.com/office/drawing/2014/main" id="{221862D5-F4FA-5803-CD63-F55B1E29243D}"/>
              </a:ext>
            </a:extLst>
          </p:cNvPr>
          <p:cNvPicPr>
            <a:picLocks noChangeAspect="1"/>
          </p:cNvPicPr>
          <p:nvPr/>
        </p:nvPicPr>
        <p:blipFill>
          <a:blip r:embed="rId2"/>
          <a:stretch>
            <a:fillRect/>
          </a:stretch>
        </p:blipFill>
        <p:spPr>
          <a:xfrm>
            <a:off x="3305236" y="761470"/>
            <a:ext cx="171465" cy="353017"/>
          </a:xfrm>
          <a:prstGeom prst="rect">
            <a:avLst/>
          </a:prstGeom>
        </p:spPr>
      </p:pic>
      <p:cxnSp>
        <p:nvCxnSpPr>
          <p:cNvPr id="20" name="Straight Arrow Connector 19">
            <a:extLst>
              <a:ext uri="{FF2B5EF4-FFF2-40B4-BE49-F238E27FC236}">
                <a16:creationId xmlns:a16="http://schemas.microsoft.com/office/drawing/2014/main" id="{C90D7244-F33E-F8FB-1E84-F7E21A31317B}"/>
              </a:ext>
            </a:extLst>
          </p:cNvPr>
          <p:cNvCxnSpPr/>
          <p:nvPr/>
        </p:nvCxnSpPr>
        <p:spPr>
          <a:xfrm flipV="1">
            <a:off x="4374037" y="1920230"/>
            <a:ext cx="1562718" cy="9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F663E4B-9153-0474-0FB3-9B486A56A627}"/>
              </a:ext>
            </a:extLst>
          </p:cNvPr>
          <p:cNvPicPr>
            <a:picLocks noChangeAspect="1"/>
          </p:cNvPicPr>
          <p:nvPr/>
        </p:nvPicPr>
        <p:blipFill>
          <a:blip r:embed="rId3"/>
          <a:stretch>
            <a:fillRect/>
          </a:stretch>
        </p:blipFill>
        <p:spPr>
          <a:xfrm>
            <a:off x="787856" y="2021094"/>
            <a:ext cx="10297798" cy="669231"/>
          </a:xfrm>
          <a:prstGeom prst="rect">
            <a:avLst/>
          </a:prstGeom>
        </p:spPr>
      </p:pic>
      <p:sp>
        <p:nvSpPr>
          <p:cNvPr id="22" name="TextBox 21">
            <a:extLst>
              <a:ext uri="{FF2B5EF4-FFF2-40B4-BE49-F238E27FC236}">
                <a16:creationId xmlns:a16="http://schemas.microsoft.com/office/drawing/2014/main" id="{517EE292-2615-BA53-E8CE-2E1FE491B3F5}"/>
              </a:ext>
            </a:extLst>
          </p:cNvPr>
          <p:cNvSpPr txBox="1"/>
          <p:nvPr/>
        </p:nvSpPr>
        <p:spPr>
          <a:xfrm>
            <a:off x="5961444" y="1649691"/>
            <a:ext cx="587604" cy="371403"/>
          </a:xfrm>
          <a:prstGeom prst="rect">
            <a:avLst/>
          </a:prstGeom>
          <a:noFill/>
        </p:spPr>
        <p:txBody>
          <a:bodyPr wrap="square" lIns="0" tIns="0" rIns="0" bIns="0" rtlCol="0">
            <a:noAutofit/>
          </a:bodyPr>
          <a:lstStyle/>
          <a:p>
            <a:pPr algn="l">
              <a:lnSpc>
                <a:spcPct val="105000"/>
              </a:lnSpc>
            </a:pPr>
            <a:r>
              <a:rPr lang="en-US" sz="1600" dirty="0">
                <a:solidFill>
                  <a:schemeClr val="tx1"/>
                </a:solidFill>
              </a:rPr>
              <a:t>0</a:t>
            </a:r>
          </a:p>
        </p:txBody>
      </p:sp>
      <p:pic>
        <p:nvPicPr>
          <p:cNvPr id="23" name="Picture 22">
            <a:extLst>
              <a:ext uri="{FF2B5EF4-FFF2-40B4-BE49-F238E27FC236}">
                <a16:creationId xmlns:a16="http://schemas.microsoft.com/office/drawing/2014/main" id="{092E0D47-F355-047E-C6BF-4142599E24B9}"/>
              </a:ext>
            </a:extLst>
          </p:cNvPr>
          <p:cNvPicPr>
            <a:picLocks noChangeAspect="1"/>
          </p:cNvPicPr>
          <p:nvPr/>
        </p:nvPicPr>
        <p:blipFill>
          <a:blip r:embed="rId4"/>
          <a:stretch>
            <a:fillRect/>
          </a:stretch>
        </p:blipFill>
        <p:spPr>
          <a:xfrm>
            <a:off x="787856" y="2848324"/>
            <a:ext cx="4301096" cy="626538"/>
          </a:xfrm>
          <a:prstGeom prst="rect">
            <a:avLst/>
          </a:prstGeom>
        </p:spPr>
      </p:pic>
      <p:pic>
        <p:nvPicPr>
          <p:cNvPr id="24" name="Picture 23">
            <a:extLst>
              <a:ext uri="{FF2B5EF4-FFF2-40B4-BE49-F238E27FC236}">
                <a16:creationId xmlns:a16="http://schemas.microsoft.com/office/drawing/2014/main" id="{1D6247F2-A427-64E8-4F48-83CAF878730B}"/>
              </a:ext>
            </a:extLst>
          </p:cNvPr>
          <p:cNvPicPr>
            <a:picLocks noChangeAspect="1"/>
          </p:cNvPicPr>
          <p:nvPr/>
        </p:nvPicPr>
        <p:blipFill>
          <a:blip r:embed="rId5"/>
          <a:stretch>
            <a:fillRect/>
          </a:stretch>
        </p:blipFill>
        <p:spPr>
          <a:xfrm>
            <a:off x="787856" y="3631860"/>
            <a:ext cx="3344358" cy="626538"/>
          </a:xfrm>
          <a:prstGeom prst="rect">
            <a:avLst/>
          </a:prstGeom>
        </p:spPr>
      </p:pic>
      <p:sp>
        <p:nvSpPr>
          <p:cNvPr id="25" name="TextBox 24">
            <a:extLst>
              <a:ext uri="{FF2B5EF4-FFF2-40B4-BE49-F238E27FC236}">
                <a16:creationId xmlns:a16="http://schemas.microsoft.com/office/drawing/2014/main" id="{90C5A4B8-CA50-251C-D81C-8DEEC0ACC954}"/>
              </a:ext>
            </a:extLst>
          </p:cNvPr>
          <p:cNvSpPr txBox="1"/>
          <p:nvPr/>
        </p:nvSpPr>
        <p:spPr>
          <a:xfrm>
            <a:off x="6255246" y="3299559"/>
            <a:ext cx="3929464" cy="664601"/>
          </a:xfrm>
          <a:prstGeom prst="rect">
            <a:avLst/>
          </a:prstGeom>
          <a:noFill/>
        </p:spPr>
        <p:txBody>
          <a:bodyPr wrap="square" lIns="0" tIns="0" rIns="0" bIns="0" rtlCol="0">
            <a:noAutofit/>
          </a:bodyPr>
          <a:lstStyle/>
          <a:p>
            <a:pPr algn="l">
              <a:lnSpc>
                <a:spcPct val="105000"/>
              </a:lnSpc>
            </a:pPr>
            <a:r>
              <a:rPr lang="en-US" sz="1600" dirty="0">
                <a:solidFill>
                  <a:schemeClr val="tx1"/>
                </a:solidFill>
              </a:rPr>
              <a:t>If we identify </a:t>
            </a:r>
          </a:p>
        </p:txBody>
      </p:sp>
      <p:pic>
        <p:nvPicPr>
          <p:cNvPr id="26" name="Picture 25">
            <a:extLst>
              <a:ext uri="{FF2B5EF4-FFF2-40B4-BE49-F238E27FC236}">
                <a16:creationId xmlns:a16="http://schemas.microsoft.com/office/drawing/2014/main" id="{F74D697A-790A-8C3B-80B5-9E278E8229B9}"/>
              </a:ext>
            </a:extLst>
          </p:cNvPr>
          <p:cNvPicPr>
            <a:picLocks noChangeAspect="1"/>
          </p:cNvPicPr>
          <p:nvPr/>
        </p:nvPicPr>
        <p:blipFill>
          <a:blip r:embed="rId6"/>
          <a:stretch>
            <a:fillRect/>
          </a:stretch>
        </p:blipFill>
        <p:spPr>
          <a:xfrm>
            <a:off x="7579012" y="3068608"/>
            <a:ext cx="2605698" cy="614914"/>
          </a:xfrm>
          <a:prstGeom prst="rect">
            <a:avLst/>
          </a:prstGeom>
        </p:spPr>
      </p:pic>
    </p:spTree>
    <p:extLst>
      <p:ext uri="{BB962C8B-B14F-4D97-AF65-F5344CB8AC3E}">
        <p14:creationId xmlns:p14="http://schemas.microsoft.com/office/powerpoint/2010/main" val="1375236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261E-9900-A9F1-CED3-EB0E2541424E}"/>
              </a:ext>
            </a:extLst>
          </p:cNvPr>
          <p:cNvSpPr>
            <a:spLocks noGrp="1"/>
          </p:cNvSpPr>
          <p:nvPr>
            <p:ph type="title"/>
          </p:nvPr>
        </p:nvSpPr>
        <p:spPr/>
        <p:txBody>
          <a:bodyPr/>
          <a:lstStyle/>
          <a:p>
            <a:r>
              <a:rPr lang="en-US" dirty="0"/>
              <a:t>Parameter Uncertainties</a:t>
            </a:r>
          </a:p>
        </p:txBody>
      </p:sp>
      <p:sp>
        <p:nvSpPr>
          <p:cNvPr id="4" name="Date Placeholder 3">
            <a:extLst>
              <a:ext uri="{FF2B5EF4-FFF2-40B4-BE49-F238E27FC236}">
                <a16:creationId xmlns:a16="http://schemas.microsoft.com/office/drawing/2014/main" id="{CA8E0B3B-CCC7-F13E-1D42-4AC328B11C14}"/>
              </a:ext>
            </a:extLst>
          </p:cNvPr>
          <p:cNvSpPr>
            <a:spLocks noGrp="1"/>
          </p:cNvSpPr>
          <p:nvPr>
            <p:ph type="dt" sz="half" idx="10"/>
          </p:nvPr>
        </p:nvSpPr>
        <p:spPr/>
        <p:txBody>
          <a:bodyPr/>
          <a:lstStyle/>
          <a:p>
            <a:fld id="{1909EB68-C59E-43E1-8BB1-D5E2B5D0AFC4}" type="datetime1">
              <a:rPr lang="en-GB" smtClean="0"/>
              <a:t>27/01/2025</a:t>
            </a:fld>
            <a:endParaRPr lang="en-GB"/>
          </a:p>
        </p:txBody>
      </p:sp>
      <p:sp>
        <p:nvSpPr>
          <p:cNvPr id="5" name="Footer Placeholder 4">
            <a:extLst>
              <a:ext uri="{FF2B5EF4-FFF2-40B4-BE49-F238E27FC236}">
                <a16:creationId xmlns:a16="http://schemas.microsoft.com/office/drawing/2014/main" id="{0E95F189-8E06-480F-1837-3A5CE8C2F8BB}"/>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0392B6F-8C63-3193-3231-0FDA3A2F1117}"/>
              </a:ext>
            </a:extLst>
          </p:cNvPr>
          <p:cNvSpPr>
            <a:spLocks noGrp="1"/>
          </p:cNvSpPr>
          <p:nvPr>
            <p:ph type="sldNum" sz="quarter" idx="12"/>
          </p:nvPr>
        </p:nvSpPr>
        <p:spPr/>
        <p:txBody>
          <a:bodyPr/>
          <a:lstStyle/>
          <a:p>
            <a:fld id="{CBA53E11-492D-48B3-9F9B-09541CA2A39A}" type="slidenum">
              <a:rPr lang="en-GB" smtClean="0"/>
              <a:t>23</a:t>
            </a:fld>
            <a:endParaRPr lang="en-GB"/>
          </a:p>
        </p:txBody>
      </p:sp>
      <p:sp>
        <p:nvSpPr>
          <p:cNvPr id="8" name="TextBox 7">
            <a:extLst>
              <a:ext uri="{FF2B5EF4-FFF2-40B4-BE49-F238E27FC236}">
                <a16:creationId xmlns:a16="http://schemas.microsoft.com/office/drawing/2014/main" id="{12D92A8F-E02D-487F-72D0-AE1BF7FF2138}"/>
              </a:ext>
            </a:extLst>
          </p:cNvPr>
          <p:cNvSpPr txBox="1"/>
          <p:nvPr/>
        </p:nvSpPr>
        <p:spPr>
          <a:xfrm>
            <a:off x="325800" y="851379"/>
            <a:ext cx="11663000" cy="2124363"/>
          </a:xfrm>
          <a:prstGeom prst="rect">
            <a:avLst/>
          </a:prstGeom>
          <a:noFill/>
        </p:spPr>
        <p:txBody>
          <a:bodyPr wrap="square" lIns="0" tIns="0" rIns="0" bIns="0" rtlCol="0">
            <a:noAutofit/>
          </a:bodyPr>
          <a:lstStyle/>
          <a:p>
            <a:pPr algn="l">
              <a:lnSpc>
                <a:spcPct val="105000"/>
              </a:lnSpc>
            </a:pPr>
            <a:r>
              <a:rPr lang="en-US" sz="2000" dirty="0"/>
              <a:t>Suppose we can’t assume      is Gaussian distributed? We can still estimate an uncertainty by looking locally around the log-likelihood maximum …</a:t>
            </a:r>
            <a:endParaRPr lang="en-US" sz="2000" b="1" dirty="0"/>
          </a:p>
        </p:txBody>
      </p:sp>
      <p:sp>
        <p:nvSpPr>
          <p:cNvPr id="16" name="Rectangle 15">
            <a:extLst>
              <a:ext uri="{FF2B5EF4-FFF2-40B4-BE49-F238E27FC236}">
                <a16:creationId xmlns:a16="http://schemas.microsoft.com/office/drawing/2014/main" id="{79E2E079-792E-046A-8D8A-D653A3C0F7E8}"/>
              </a:ext>
            </a:extLst>
          </p:cNvPr>
          <p:cNvSpPr/>
          <p:nvPr/>
        </p:nvSpPr>
        <p:spPr>
          <a:xfrm>
            <a:off x="1772239" y="2677212"/>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ABD6698-B750-44CA-D265-FC05AD496910}"/>
              </a:ext>
            </a:extLst>
          </p:cNvPr>
          <p:cNvSpPr/>
          <p:nvPr/>
        </p:nvSpPr>
        <p:spPr>
          <a:xfrm>
            <a:off x="7128235" y="2631493"/>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3" name="Picture 2">
            <a:extLst>
              <a:ext uri="{FF2B5EF4-FFF2-40B4-BE49-F238E27FC236}">
                <a16:creationId xmlns:a16="http://schemas.microsoft.com/office/drawing/2014/main" id="{221862D5-F4FA-5803-CD63-F55B1E29243D}"/>
              </a:ext>
            </a:extLst>
          </p:cNvPr>
          <p:cNvPicPr>
            <a:picLocks noChangeAspect="1"/>
          </p:cNvPicPr>
          <p:nvPr/>
        </p:nvPicPr>
        <p:blipFill>
          <a:blip r:embed="rId2"/>
          <a:stretch>
            <a:fillRect/>
          </a:stretch>
        </p:blipFill>
        <p:spPr>
          <a:xfrm>
            <a:off x="3305236" y="761470"/>
            <a:ext cx="171465" cy="353017"/>
          </a:xfrm>
          <a:prstGeom prst="rect">
            <a:avLst/>
          </a:prstGeom>
        </p:spPr>
      </p:pic>
      <p:cxnSp>
        <p:nvCxnSpPr>
          <p:cNvPr id="20" name="Straight Arrow Connector 19">
            <a:extLst>
              <a:ext uri="{FF2B5EF4-FFF2-40B4-BE49-F238E27FC236}">
                <a16:creationId xmlns:a16="http://schemas.microsoft.com/office/drawing/2014/main" id="{C90D7244-F33E-F8FB-1E84-F7E21A31317B}"/>
              </a:ext>
            </a:extLst>
          </p:cNvPr>
          <p:cNvCxnSpPr/>
          <p:nvPr/>
        </p:nvCxnSpPr>
        <p:spPr>
          <a:xfrm flipV="1">
            <a:off x="4374037" y="1920230"/>
            <a:ext cx="1562718" cy="9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F663E4B-9153-0474-0FB3-9B486A56A627}"/>
              </a:ext>
            </a:extLst>
          </p:cNvPr>
          <p:cNvPicPr>
            <a:picLocks noChangeAspect="1"/>
          </p:cNvPicPr>
          <p:nvPr/>
        </p:nvPicPr>
        <p:blipFill>
          <a:blip r:embed="rId3"/>
          <a:stretch>
            <a:fillRect/>
          </a:stretch>
        </p:blipFill>
        <p:spPr>
          <a:xfrm>
            <a:off x="787856" y="2021094"/>
            <a:ext cx="10297798" cy="669231"/>
          </a:xfrm>
          <a:prstGeom prst="rect">
            <a:avLst/>
          </a:prstGeom>
        </p:spPr>
      </p:pic>
      <p:sp>
        <p:nvSpPr>
          <p:cNvPr id="22" name="TextBox 21">
            <a:extLst>
              <a:ext uri="{FF2B5EF4-FFF2-40B4-BE49-F238E27FC236}">
                <a16:creationId xmlns:a16="http://schemas.microsoft.com/office/drawing/2014/main" id="{517EE292-2615-BA53-E8CE-2E1FE491B3F5}"/>
              </a:ext>
            </a:extLst>
          </p:cNvPr>
          <p:cNvSpPr txBox="1"/>
          <p:nvPr/>
        </p:nvSpPr>
        <p:spPr>
          <a:xfrm>
            <a:off x="5961444" y="1649691"/>
            <a:ext cx="587604" cy="371403"/>
          </a:xfrm>
          <a:prstGeom prst="rect">
            <a:avLst/>
          </a:prstGeom>
          <a:noFill/>
        </p:spPr>
        <p:txBody>
          <a:bodyPr wrap="square" lIns="0" tIns="0" rIns="0" bIns="0" rtlCol="0">
            <a:noAutofit/>
          </a:bodyPr>
          <a:lstStyle/>
          <a:p>
            <a:pPr algn="l">
              <a:lnSpc>
                <a:spcPct val="105000"/>
              </a:lnSpc>
            </a:pPr>
            <a:r>
              <a:rPr lang="en-US" sz="1600" dirty="0">
                <a:solidFill>
                  <a:schemeClr val="tx1"/>
                </a:solidFill>
              </a:rPr>
              <a:t>0</a:t>
            </a:r>
          </a:p>
        </p:txBody>
      </p:sp>
      <p:pic>
        <p:nvPicPr>
          <p:cNvPr id="23" name="Picture 22">
            <a:extLst>
              <a:ext uri="{FF2B5EF4-FFF2-40B4-BE49-F238E27FC236}">
                <a16:creationId xmlns:a16="http://schemas.microsoft.com/office/drawing/2014/main" id="{092E0D47-F355-047E-C6BF-4142599E24B9}"/>
              </a:ext>
            </a:extLst>
          </p:cNvPr>
          <p:cNvPicPr>
            <a:picLocks noChangeAspect="1"/>
          </p:cNvPicPr>
          <p:nvPr/>
        </p:nvPicPr>
        <p:blipFill>
          <a:blip r:embed="rId4"/>
          <a:stretch>
            <a:fillRect/>
          </a:stretch>
        </p:blipFill>
        <p:spPr>
          <a:xfrm>
            <a:off x="787856" y="2848324"/>
            <a:ext cx="4301096" cy="626538"/>
          </a:xfrm>
          <a:prstGeom prst="rect">
            <a:avLst/>
          </a:prstGeom>
        </p:spPr>
      </p:pic>
      <p:pic>
        <p:nvPicPr>
          <p:cNvPr id="24" name="Picture 23">
            <a:extLst>
              <a:ext uri="{FF2B5EF4-FFF2-40B4-BE49-F238E27FC236}">
                <a16:creationId xmlns:a16="http://schemas.microsoft.com/office/drawing/2014/main" id="{1D6247F2-A427-64E8-4F48-83CAF878730B}"/>
              </a:ext>
            </a:extLst>
          </p:cNvPr>
          <p:cNvPicPr>
            <a:picLocks noChangeAspect="1"/>
          </p:cNvPicPr>
          <p:nvPr/>
        </p:nvPicPr>
        <p:blipFill>
          <a:blip r:embed="rId5"/>
          <a:stretch>
            <a:fillRect/>
          </a:stretch>
        </p:blipFill>
        <p:spPr>
          <a:xfrm>
            <a:off x="787856" y="3631860"/>
            <a:ext cx="3344358" cy="626538"/>
          </a:xfrm>
          <a:prstGeom prst="rect">
            <a:avLst/>
          </a:prstGeom>
        </p:spPr>
      </p:pic>
      <p:sp>
        <p:nvSpPr>
          <p:cNvPr id="25" name="TextBox 24">
            <a:extLst>
              <a:ext uri="{FF2B5EF4-FFF2-40B4-BE49-F238E27FC236}">
                <a16:creationId xmlns:a16="http://schemas.microsoft.com/office/drawing/2014/main" id="{90C5A4B8-CA50-251C-D81C-8DEEC0ACC954}"/>
              </a:ext>
            </a:extLst>
          </p:cNvPr>
          <p:cNvSpPr txBox="1"/>
          <p:nvPr/>
        </p:nvSpPr>
        <p:spPr>
          <a:xfrm>
            <a:off x="6518506" y="3141236"/>
            <a:ext cx="3929464" cy="664601"/>
          </a:xfrm>
          <a:prstGeom prst="rect">
            <a:avLst/>
          </a:prstGeom>
          <a:noFill/>
        </p:spPr>
        <p:txBody>
          <a:bodyPr wrap="square" lIns="0" tIns="0" rIns="0" bIns="0" rtlCol="0">
            <a:noAutofit/>
          </a:bodyPr>
          <a:lstStyle/>
          <a:p>
            <a:pPr algn="l">
              <a:lnSpc>
                <a:spcPct val="105000"/>
              </a:lnSpc>
            </a:pPr>
            <a:r>
              <a:rPr lang="en-US" sz="1600" dirty="0">
                <a:solidFill>
                  <a:schemeClr val="tx1"/>
                </a:solidFill>
              </a:rPr>
              <a:t>If we identify </a:t>
            </a:r>
          </a:p>
        </p:txBody>
      </p:sp>
      <p:pic>
        <p:nvPicPr>
          <p:cNvPr id="26" name="Picture 25">
            <a:extLst>
              <a:ext uri="{FF2B5EF4-FFF2-40B4-BE49-F238E27FC236}">
                <a16:creationId xmlns:a16="http://schemas.microsoft.com/office/drawing/2014/main" id="{F74D697A-790A-8C3B-80B5-9E278E8229B9}"/>
              </a:ext>
            </a:extLst>
          </p:cNvPr>
          <p:cNvPicPr>
            <a:picLocks noChangeAspect="1"/>
          </p:cNvPicPr>
          <p:nvPr/>
        </p:nvPicPr>
        <p:blipFill>
          <a:blip r:embed="rId6"/>
          <a:stretch>
            <a:fillRect/>
          </a:stretch>
        </p:blipFill>
        <p:spPr>
          <a:xfrm>
            <a:off x="7842272" y="2910285"/>
            <a:ext cx="2605698" cy="614914"/>
          </a:xfrm>
          <a:prstGeom prst="rect">
            <a:avLst/>
          </a:prstGeom>
        </p:spPr>
      </p:pic>
      <p:sp>
        <p:nvSpPr>
          <p:cNvPr id="27" name="TextBox 26">
            <a:extLst>
              <a:ext uri="{FF2B5EF4-FFF2-40B4-BE49-F238E27FC236}">
                <a16:creationId xmlns:a16="http://schemas.microsoft.com/office/drawing/2014/main" id="{66D449FB-4D4E-2891-CF45-7BD152ED9D91}"/>
              </a:ext>
            </a:extLst>
          </p:cNvPr>
          <p:cNvSpPr txBox="1"/>
          <p:nvPr/>
        </p:nvSpPr>
        <p:spPr>
          <a:xfrm>
            <a:off x="1835398" y="4429323"/>
            <a:ext cx="5811852" cy="443060"/>
          </a:xfrm>
          <a:prstGeom prst="rect">
            <a:avLst/>
          </a:prstGeom>
          <a:noFill/>
        </p:spPr>
        <p:txBody>
          <a:bodyPr wrap="square" lIns="0" tIns="0" rIns="0" bIns="0" rtlCol="0">
            <a:noAutofit/>
          </a:bodyPr>
          <a:lstStyle/>
          <a:p>
            <a:pPr algn="l">
              <a:lnSpc>
                <a:spcPct val="105000"/>
              </a:lnSpc>
            </a:pPr>
            <a:r>
              <a:rPr lang="en-US" sz="1600" dirty="0">
                <a:solidFill>
                  <a:schemeClr val="tx1"/>
                </a:solidFill>
                <a:sym typeface="Wingdings" pitchFamily="2" charset="2"/>
              </a:rPr>
              <a:t> </a:t>
            </a:r>
            <a:r>
              <a:rPr lang="en-US" sz="1600" dirty="0">
                <a:solidFill>
                  <a:schemeClr val="tx1"/>
                </a:solidFill>
              </a:rPr>
              <a:t>Obtain the value of            from the region over which the log-likelihood reduces by ½  </a:t>
            </a:r>
          </a:p>
        </p:txBody>
      </p:sp>
      <p:pic>
        <p:nvPicPr>
          <p:cNvPr id="28" name="Picture 27">
            <a:extLst>
              <a:ext uri="{FF2B5EF4-FFF2-40B4-BE49-F238E27FC236}">
                <a16:creationId xmlns:a16="http://schemas.microsoft.com/office/drawing/2014/main" id="{B8198F79-300C-5F3E-1AA8-8E0069E2BCF9}"/>
              </a:ext>
            </a:extLst>
          </p:cNvPr>
          <p:cNvPicPr>
            <a:picLocks noChangeAspect="1"/>
          </p:cNvPicPr>
          <p:nvPr/>
        </p:nvPicPr>
        <p:blipFill>
          <a:blip r:embed="rId7"/>
          <a:stretch>
            <a:fillRect/>
          </a:stretch>
        </p:blipFill>
        <p:spPr>
          <a:xfrm>
            <a:off x="3830026" y="4403468"/>
            <a:ext cx="318459" cy="216877"/>
          </a:xfrm>
          <a:prstGeom prst="rect">
            <a:avLst/>
          </a:prstGeom>
        </p:spPr>
      </p:pic>
      <p:pic>
        <p:nvPicPr>
          <p:cNvPr id="30" name="Picture 29" descr="A diagram of a function&#10;&#10;Description automatically generated">
            <a:extLst>
              <a:ext uri="{FF2B5EF4-FFF2-40B4-BE49-F238E27FC236}">
                <a16:creationId xmlns:a16="http://schemas.microsoft.com/office/drawing/2014/main" id="{8C520631-EE5B-64A6-E3E9-F26465D94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9788" y="3810447"/>
            <a:ext cx="3843880" cy="2532625"/>
          </a:xfrm>
          <a:prstGeom prst="rect">
            <a:avLst/>
          </a:prstGeom>
        </p:spPr>
      </p:pic>
      <p:sp>
        <p:nvSpPr>
          <p:cNvPr id="31" name="TextBox 30">
            <a:extLst>
              <a:ext uri="{FF2B5EF4-FFF2-40B4-BE49-F238E27FC236}">
                <a16:creationId xmlns:a16="http://schemas.microsoft.com/office/drawing/2014/main" id="{8B296B11-6012-3DE6-A6E6-F3CAB9FBBFF6}"/>
              </a:ext>
            </a:extLst>
          </p:cNvPr>
          <p:cNvSpPr txBox="1"/>
          <p:nvPr/>
        </p:nvSpPr>
        <p:spPr>
          <a:xfrm>
            <a:off x="10128708" y="6100887"/>
            <a:ext cx="155935" cy="292815"/>
          </a:xfrm>
          <a:prstGeom prst="rect">
            <a:avLst/>
          </a:prstGeom>
          <a:solidFill>
            <a:schemeClr val="bg1"/>
          </a:solidFill>
        </p:spPr>
        <p:txBody>
          <a:bodyPr wrap="square" lIns="0" tIns="0" rIns="0" bIns="0" rtlCol="0">
            <a:noAutofit/>
          </a:bodyPr>
          <a:lstStyle/>
          <a:p>
            <a:pPr algn="l">
              <a:lnSpc>
                <a:spcPct val="105000"/>
              </a:lnSpc>
            </a:pPr>
            <a:r>
              <a:rPr lang="el-GR" sz="1600" dirty="0">
                <a:solidFill>
                  <a:schemeClr val="tx1"/>
                </a:solidFill>
              </a:rPr>
              <a:t>θ</a:t>
            </a:r>
            <a:endParaRPr lang="en-US" sz="1600" dirty="0">
              <a:solidFill>
                <a:schemeClr val="tx1"/>
              </a:solidFill>
            </a:endParaRPr>
          </a:p>
        </p:txBody>
      </p:sp>
      <p:sp>
        <p:nvSpPr>
          <p:cNvPr id="32" name="TextBox 31">
            <a:extLst>
              <a:ext uri="{FF2B5EF4-FFF2-40B4-BE49-F238E27FC236}">
                <a16:creationId xmlns:a16="http://schemas.microsoft.com/office/drawing/2014/main" id="{FBEBA49C-AA0A-680F-C421-6789698D108C}"/>
              </a:ext>
            </a:extLst>
          </p:cNvPr>
          <p:cNvSpPr txBox="1"/>
          <p:nvPr/>
        </p:nvSpPr>
        <p:spPr>
          <a:xfrm rot="16200000">
            <a:off x="8295049" y="4655910"/>
            <a:ext cx="83565" cy="292815"/>
          </a:xfrm>
          <a:prstGeom prst="rect">
            <a:avLst/>
          </a:prstGeom>
          <a:solidFill>
            <a:schemeClr val="bg1"/>
          </a:solidFill>
        </p:spPr>
        <p:txBody>
          <a:bodyPr wrap="square" lIns="0" tIns="0" rIns="0" bIns="0" rtlCol="0">
            <a:noAutofit/>
          </a:bodyPr>
          <a:lstStyle/>
          <a:p>
            <a:pPr algn="l">
              <a:lnSpc>
                <a:spcPct val="105000"/>
              </a:lnSpc>
            </a:pPr>
            <a:r>
              <a:rPr lang="el-GR" sz="1200" dirty="0">
                <a:solidFill>
                  <a:schemeClr val="tx1"/>
                </a:solidFill>
              </a:rPr>
              <a:t>θ</a:t>
            </a:r>
            <a:endParaRPr lang="en-US" sz="1200" dirty="0">
              <a:solidFill>
                <a:schemeClr val="tx1"/>
              </a:solidFill>
            </a:endParaRPr>
          </a:p>
        </p:txBody>
      </p:sp>
    </p:spTree>
    <p:extLst>
      <p:ext uri="{BB962C8B-B14F-4D97-AF65-F5344CB8AC3E}">
        <p14:creationId xmlns:p14="http://schemas.microsoft.com/office/powerpoint/2010/main" val="2830191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261E-9900-A9F1-CED3-EB0E2541424E}"/>
              </a:ext>
            </a:extLst>
          </p:cNvPr>
          <p:cNvSpPr>
            <a:spLocks noGrp="1"/>
          </p:cNvSpPr>
          <p:nvPr>
            <p:ph type="title"/>
          </p:nvPr>
        </p:nvSpPr>
        <p:spPr/>
        <p:txBody>
          <a:bodyPr/>
          <a:lstStyle/>
          <a:p>
            <a:r>
              <a:rPr lang="en-US" dirty="0"/>
              <a:t>Parameter Uncertainties</a:t>
            </a:r>
          </a:p>
        </p:txBody>
      </p:sp>
      <p:sp>
        <p:nvSpPr>
          <p:cNvPr id="4" name="Date Placeholder 3">
            <a:extLst>
              <a:ext uri="{FF2B5EF4-FFF2-40B4-BE49-F238E27FC236}">
                <a16:creationId xmlns:a16="http://schemas.microsoft.com/office/drawing/2014/main" id="{CA8E0B3B-CCC7-F13E-1D42-4AC328B11C14}"/>
              </a:ext>
            </a:extLst>
          </p:cNvPr>
          <p:cNvSpPr>
            <a:spLocks noGrp="1"/>
          </p:cNvSpPr>
          <p:nvPr>
            <p:ph type="dt" sz="half" idx="10"/>
          </p:nvPr>
        </p:nvSpPr>
        <p:spPr/>
        <p:txBody>
          <a:bodyPr/>
          <a:lstStyle/>
          <a:p>
            <a:fld id="{1909EB68-C59E-43E1-8BB1-D5E2B5D0AFC4}" type="datetime1">
              <a:rPr lang="en-GB" smtClean="0"/>
              <a:t>27/01/2025</a:t>
            </a:fld>
            <a:endParaRPr lang="en-GB"/>
          </a:p>
        </p:txBody>
      </p:sp>
      <p:sp>
        <p:nvSpPr>
          <p:cNvPr id="5" name="Footer Placeholder 4">
            <a:extLst>
              <a:ext uri="{FF2B5EF4-FFF2-40B4-BE49-F238E27FC236}">
                <a16:creationId xmlns:a16="http://schemas.microsoft.com/office/drawing/2014/main" id="{0E95F189-8E06-480F-1837-3A5CE8C2F8BB}"/>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60392B6F-8C63-3193-3231-0FDA3A2F1117}"/>
              </a:ext>
            </a:extLst>
          </p:cNvPr>
          <p:cNvSpPr>
            <a:spLocks noGrp="1"/>
          </p:cNvSpPr>
          <p:nvPr>
            <p:ph type="sldNum" sz="quarter" idx="12"/>
          </p:nvPr>
        </p:nvSpPr>
        <p:spPr/>
        <p:txBody>
          <a:bodyPr/>
          <a:lstStyle/>
          <a:p>
            <a:fld id="{CBA53E11-492D-48B3-9F9B-09541CA2A39A}" type="slidenum">
              <a:rPr lang="en-GB" smtClean="0"/>
              <a:t>24</a:t>
            </a:fld>
            <a:endParaRPr lang="en-GB"/>
          </a:p>
        </p:txBody>
      </p:sp>
      <p:sp>
        <p:nvSpPr>
          <p:cNvPr id="8" name="TextBox 7">
            <a:extLst>
              <a:ext uri="{FF2B5EF4-FFF2-40B4-BE49-F238E27FC236}">
                <a16:creationId xmlns:a16="http://schemas.microsoft.com/office/drawing/2014/main" id="{12D92A8F-E02D-487F-72D0-AE1BF7FF2138}"/>
              </a:ext>
            </a:extLst>
          </p:cNvPr>
          <p:cNvSpPr txBox="1"/>
          <p:nvPr/>
        </p:nvSpPr>
        <p:spPr>
          <a:xfrm>
            <a:off x="325800" y="851379"/>
            <a:ext cx="11663000" cy="2124363"/>
          </a:xfrm>
          <a:prstGeom prst="rect">
            <a:avLst/>
          </a:prstGeom>
          <a:noFill/>
        </p:spPr>
        <p:txBody>
          <a:bodyPr wrap="square" lIns="0" tIns="0" rIns="0" bIns="0" rtlCol="0">
            <a:noAutofit/>
          </a:bodyPr>
          <a:lstStyle/>
          <a:p>
            <a:pPr algn="l">
              <a:lnSpc>
                <a:spcPct val="105000"/>
              </a:lnSpc>
            </a:pPr>
            <a:r>
              <a:rPr lang="en-US" sz="2000" dirty="0"/>
              <a:t>Suppose we can’t assume      is Gaussian distributed? We can still estimate an uncertainty by looking locally around the log-likelihood maximum …</a:t>
            </a:r>
            <a:endParaRPr lang="en-US" sz="2000" b="1" dirty="0"/>
          </a:p>
        </p:txBody>
      </p:sp>
      <p:sp>
        <p:nvSpPr>
          <p:cNvPr id="16" name="Rectangle 15">
            <a:extLst>
              <a:ext uri="{FF2B5EF4-FFF2-40B4-BE49-F238E27FC236}">
                <a16:creationId xmlns:a16="http://schemas.microsoft.com/office/drawing/2014/main" id="{79E2E079-792E-046A-8D8A-D653A3C0F7E8}"/>
              </a:ext>
            </a:extLst>
          </p:cNvPr>
          <p:cNvSpPr/>
          <p:nvPr/>
        </p:nvSpPr>
        <p:spPr>
          <a:xfrm>
            <a:off x="1772239" y="2677212"/>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17" name="Rectangle 16">
            <a:extLst>
              <a:ext uri="{FF2B5EF4-FFF2-40B4-BE49-F238E27FC236}">
                <a16:creationId xmlns:a16="http://schemas.microsoft.com/office/drawing/2014/main" id="{0ABD6698-B750-44CA-D265-FC05AD496910}"/>
              </a:ext>
            </a:extLst>
          </p:cNvPr>
          <p:cNvSpPr/>
          <p:nvPr/>
        </p:nvSpPr>
        <p:spPr>
          <a:xfrm>
            <a:off x="7128235" y="2631493"/>
            <a:ext cx="164741" cy="121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pic>
        <p:nvPicPr>
          <p:cNvPr id="3" name="Picture 2">
            <a:extLst>
              <a:ext uri="{FF2B5EF4-FFF2-40B4-BE49-F238E27FC236}">
                <a16:creationId xmlns:a16="http://schemas.microsoft.com/office/drawing/2014/main" id="{221862D5-F4FA-5803-CD63-F55B1E29243D}"/>
              </a:ext>
            </a:extLst>
          </p:cNvPr>
          <p:cNvPicPr>
            <a:picLocks noChangeAspect="1"/>
          </p:cNvPicPr>
          <p:nvPr/>
        </p:nvPicPr>
        <p:blipFill>
          <a:blip r:embed="rId2"/>
          <a:stretch>
            <a:fillRect/>
          </a:stretch>
        </p:blipFill>
        <p:spPr>
          <a:xfrm>
            <a:off x="3305236" y="761470"/>
            <a:ext cx="171465" cy="353017"/>
          </a:xfrm>
          <a:prstGeom prst="rect">
            <a:avLst/>
          </a:prstGeom>
        </p:spPr>
      </p:pic>
      <p:sp>
        <p:nvSpPr>
          <p:cNvPr id="7" name="TextBox 6">
            <a:extLst>
              <a:ext uri="{FF2B5EF4-FFF2-40B4-BE49-F238E27FC236}">
                <a16:creationId xmlns:a16="http://schemas.microsoft.com/office/drawing/2014/main" id="{162B2422-6A57-26D0-FC72-76C9880B770A}"/>
              </a:ext>
            </a:extLst>
          </p:cNvPr>
          <p:cNvSpPr txBox="1"/>
          <p:nvPr/>
        </p:nvSpPr>
        <p:spPr>
          <a:xfrm>
            <a:off x="231011" y="5149973"/>
            <a:ext cx="7800105" cy="452582"/>
          </a:xfrm>
          <a:prstGeom prst="rect">
            <a:avLst/>
          </a:prstGeom>
          <a:noFill/>
        </p:spPr>
        <p:txBody>
          <a:bodyPr wrap="square" lIns="0" tIns="0" rIns="0" bIns="0" rtlCol="0">
            <a:noAutofit/>
          </a:bodyPr>
          <a:lstStyle/>
          <a:p>
            <a:pPr marL="342900" indent="-342900" algn="l">
              <a:lnSpc>
                <a:spcPct val="105000"/>
              </a:lnSpc>
              <a:buFont typeface="Arial" panose="020B0604020202020204" pitchFamily="34" charset="0"/>
              <a:buChar char="•"/>
            </a:pPr>
            <a:r>
              <a:rPr lang="en-US" dirty="0">
                <a:solidFill>
                  <a:schemeClr val="tx1"/>
                </a:solidFill>
              </a:rPr>
              <a:t>In this week’s notebook, you can find a similar derivation </a:t>
            </a:r>
            <a:r>
              <a:rPr lang="en-US" dirty="0"/>
              <a:t>directly from the </a:t>
            </a:r>
            <a:r>
              <a:rPr lang="el-GR" dirty="0"/>
              <a:t>χ</a:t>
            </a:r>
            <a:r>
              <a:rPr lang="el-GR" baseline="30000" dirty="0"/>
              <a:t>2</a:t>
            </a:r>
            <a:r>
              <a:rPr lang="en-GB" baseline="30000" dirty="0"/>
              <a:t> </a:t>
            </a:r>
            <a:r>
              <a:rPr lang="en-GB" dirty="0"/>
              <a:t>loss function</a:t>
            </a:r>
          </a:p>
          <a:p>
            <a:pPr marL="342900" indent="-342900" algn="l">
              <a:lnSpc>
                <a:spcPct val="105000"/>
              </a:lnSpc>
              <a:buFont typeface="Arial" panose="020B0604020202020204" pitchFamily="34" charset="0"/>
              <a:buChar char="•"/>
            </a:pPr>
            <a:r>
              <a:rPr lang="en-GB" dirty="0">
                <a:solidFill>
                  <a:schemeClr val="tx1"/>
                </a:solidFill>
              </a:rPr>
              <a:t>We will discuss how this</a:t>
            </a:r>
            <a:r>
              <a:rPr lang="en-GB" dirty="0"/>
              <a:t> result can be obtained with more rigour and how it relates to hypothesis testing in the discussion session</a:t>
            </a:r>
            <a:endParaRPr lang="en-US" dirty="0">
              <a:solidFill>
                <a:schemeClr val="tx1"/>
              </a:solidFill>
            </a:endParaRPr>
          </a:p>
        </p:txBody>
      </p:sp>
      <p:cxnSp>
        <p:nvCxnSpPr>
          <p:cNvPr id="20" name="Straight Arrow Connector 19">
            <a:extLst>
              <a:ext uri="{FF2B5EF4-FFF2-40B4-BE49-F238E27FC236}">
                <a16:creationId xmlns:a16="http://schemas.microsoft.com/office/drawing/2014/main" id="{C90D7244-F33E-F8FB-1E84-F7E21A31317B}"/>
              </a:ext>
            </a:extLst>
          </p:cNvPr>
          <p:cNvCxnSpPr/>
          <p:nvPr/>
        </p:nvCxnSpPr>
        <p:spPr>
          <a:xfrm flipV="1">
            <a:off x="4374037" y="1920230"/>
            <a:ext cx="1562718" cy="93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F663E4B-9153-0474-0FB3-9B486A56A627}"/>
              </a:ext>
            </a:extLst>
          </p:cNvPr>
          <p:cNvPicPr>
            <a:picLocks noChangeAspect="1"/>
          </p:cNvPicPr>
          <p:nvPr/>
        </p:nvPicPr>
        <p:blipFill>
          <a:blip r:embed="rId3"/>
          <a:stretch>
            <a:fillRect/>
          </a:stretch>
        </p:blipFill>
        <p:spPr>
          <a:xfrm>
            <a:off x="787856" y="2021094"/>
            <a:ext cx="10297798" cy="669231"/>
          </a:xfrm>
          <a:prstGeom prst="rect">
            <a:avLst/>
          </a:prstGeom>
        </p:spPr>
      </p:pic>
      <p:sp>
        <p:nvSpPr>
          <p:cNvPr id="22" name="TextBox 21">
            <a:extLst>
              <a:ext uri="{FF2B5EF4-FFF2-40B4-BE49-F238E27FC236}">
                <a16:creationId xmlns:a16="http://schemas.microsoft.com/office/drawing/2014/main" id="{517EE292-2615-BA53-E8CE-2E1FE491B3F5}"/>
              </a:ext>
            </a:extLst>
          </p:cNvPr>
          <p:cNvSpPr txBox="1"/>
          <p:nvPr/>
        </p:nvSpPr>
        <p:spPr>
          <a:xfrm>
            <a:off x="5961444" y="1649691"/>
            <a:ext cx="587604" cy="371403"/>
          </a:xfrm>
          <a:prstGeom prst="rect">
            <a:avLst/>
          </a:prstGeom>
          <a:noFill/>
        </p:spPr>
        <p:txBody>
          <a:bodyPr wrap="square" lIns="0" tIns="0" rIns="0" bIns="0" rtlCol="0">
            <a:noAutofit/>
          </a:bodyPr>
          <a:lstStyle/>
          <a:p>
            <a:pPr algn="l">
              <a:lnSpc>
                <a:spcPct val="105000"/>
              </a:lnSpc>
            </a:pPr>
            <a:r>
              <a:rPr lang="en-US" sz="1600" dirty="0">
                <a:solidFill>
                  <a:schemeClr val="tx1"/>
                </a:solidFill>
              </a:rPr>
              <a:t>0</a:t>
            </a:r>
          </a:p>
        </p:txBody>
      </p:sp>
      <p:pic>
        <p:nvPicPr>
          <p:cNvPr id="23" name="Picture 22">
            <a:extLst>
              <a:ext uri="{FF2B5EF4-FFF2-40B4-BE49-F238E27FC236}">
                <a16:creationId xmlns:a16="http://schemas.microsoft.com/office/drawing/2014/main" id="{092E0D47-F355-047E-C6BF-4142599E24B9}"/>
              </a:ext>
            </a:extLst>
          </p:cNvPr>
          <p:cNvPicPr>
            <a:picLocks noChangeAspect="1"/>
          </p:cNvPicPr>
          <p:nvPr/>
        </p:nvPicPr>
        <p:blipFill>
          <a:blip r:embed="rId4"/>
          <a:stretch>
            <a:fillRect/>
          </a:stretch>
        </p:blipFill>
        <p:spPr>
          <a:xfrm>
            <a:off x="787856" y="2848324"/>
            <a:ext cx="4301096" cy="626538"/>
          </a:xfrm>
          <a:prstGeom prst="rect">
            <a:avLst/>
          </a:prstGeom>
        </p:spPr>
      </p:pic>
      <p:pic>
        <p:nvPicPr>
          <p:cNvPr id="24" name="Picture 23">
            <a:extLst>
              <a:ext uri="{FF2B5EF4-FFF2-40B4-BE49-F238E27FC236}">
                <a16:creationId xmlns:a16="http://schemas.microsoft.com/office/drawing/2014/main" id="{1D6247F2-A427-64E8-4F48-83CAF878730B}"/>
              </a:ext>
            </a:extLst>
          </p:cNvPr>
          <p:cNvPicPr>
            <a:picLocks noChangeAspect="1"/>
          </p:cNvPicPr>
          <p:nvPr/>
        </p:nvPicPr>
        <p:blipFill>
          <a:blip r:embed="rId5"/>
          <a:stretch>
            <a:fillRect/>
          </a:stretch>
        </p:blipFill>
        <p:spPr>
          <a:xfrm>
            <a:off x="787856" y="3631860"/>
            <a:ext cx="3344358" cy="626538"/>
          </a:xfrm>
          <a:prstGeom prst="rect">
            <a:avLst/>
          </a:prstGeom>
        </p:spPr>
      </p:pic>
      <p:sp>
        <p:nvSpPr>
          <p:cNvPr id="25" name="TextBox 24">
            <a:extLst>
              <a:ext uri="{FF2B5EF4-FFF2-40B4-BE49-F238E27FC236}">
                <a16:creationId xmlns:a16="http://schemas.microsoft.com/office/drawing/2014/main" id="{90C5A4B8-CA50-251C-D81C-8DEEC0ACC954}"/>
              </a:ext>
            </a:extLst>
          </p:cNvPr>
          <p:cNvSpPr txBox="1"/>
          <p:nvPr/>
        </p:nvSpPr>
        <p:spPr>
          <a:xfrm>
            <a:off x="6518506" y="3141236"/>
            <a:ext cx="3929464" cy="664601"/>
          </a:xfrm>
          <a:prstGeom prst="rect">
            <a:avLst/>
          </a:prstGeom>
          <a:noFill/>
        </p:spPr>
        <p:txBody>
          <a:bodyPr wrap="square" lIns="0" tIns="0" rIns="0" bIns="0" rtlCol="0">
            <a:noAutofit/>
          </a:bodyPr>
          <a:lstStyle/>
          <a:p>
            <a:pPr algn="l">
              <a:lnSpc>
                <a:spcPct val="105000"/>
              </a:lnSpc>
            </a:pPr>
            <a:r>
              <a:rPr lang="en-US" sz="1600" dirty="0">
                <a:solidFill>
                  <a:schemeClr val="tx1"/>
                </a:solidFill>
              </a:rPr>
              <a:t>If we identify </a:t>
            </a:r>
          </a:p>
        </p:txBody>
      </p:sp>
      <p:pic>
        <p:nvPicPr>
          <p:cNvPr id="26" name="Picture 25">
            <a:extLst>
              <a:ext uri="{FF2B5EF4-FFF2-40B4-BE49-F238E27FC236}">
                <a16:creationId xmlns:a16="http://schemas.microsoft.com/office/drawing/2014/main" id="{F74D697A-790A-8C3B-80B5-9E278E8229B9}"/>
              </a:ext>
            </a:extLst>
          </p:cNvPr>
          <p:cNvPicPr>
            <a:picLocks noChangeAspect="1"/>
          </p:cNvPicPr>
          <p:nvPr/>
        </p:nvPicPr>
        <p:blipFill>
          <a:blip r:embed="rId6"/>
          <a:stretch>
            <a:fillRect/>
          </a:stretch>
        </p:blipFill>
        <p:spPr>
          <a:xfrm>
            <a:off x="7842272" y="2910285"/>
            <a:ext cx="2605698" cy="614914"/>
          </a:xfrm>
          <a:prstGeom prst="rect">
            <a:avLst/>
          </a:prstGeom>
        </p:spPr>
      </p:pic>
      <p:sp>
        <p:nvSpPr>
          <p:cNvPr id="27" name="TextBox 26">
            <a:extLst>
              <a:ext uri="{FF2B5EF4-FFF2-40B4-BE49-F238E27FC236}">
                <a16:creationId xmlns:a16="http://schemas.microsoft.com/office/drawing/2014/main" id="{66D449FB-4D4E-2891-CF45-7BD152ED9D91}"/>
              </a:ext>
            </a:extLst>
          </p:cNvPr>
          <p:cNvSpPr txBox="1"/>
          <p:nvPr/>
        </p:nvSpPr>
        <p:spPr>
          <a:xfrm>
            <a:off x="1835398" y="4429323"/>
            <a:ext cx="5811852" cy="443060"/>
          </a:xfrm>
          <a:prstGeom prst="rect">
            <a:avLst/>
          </a:prstGeom>
          <a:noFill/>
        </p:spPr>
        <p:txBody>
          <a:bodyPr wrap="square" lIns="0" tIns="0" rIns="0" bIns="0" rtlCol="0">
            <a:noAutofit/>
          </a:bodyPr>
          <a:lstStyle/>
          <a:p>
            <a:pPr algn="l">
              <a:lnSpc>
                <a:spcPct val="105000"/>
              </a:lnSpc>
            </a:pPr>
            <a:r>
              <a:rPr lang="en-US" sz="1600" dirty="0">
                <a:solidFill>
                  <a:schemeClr val="tx1"/>
                </a:solidFill>
                <a:sym typeface="Wingdings" pitchFamily="2" charset="2"/>
              </a:rPr>
              <a:t> </a:t>
            </a:r>
            <a:r>
              <a:rPr lang="en-US" sz="1600" dirty="0">
                <a:solidFill>
                  <a:schemeClr val="tx1"/>
                </a:solidFill>
              </a:rPr>
              <a:t>Obtain the value of            from the region over which the log-likelihood reduces by ½  </a:t>
            </a:r>
          </a:p>
        </p:txBody>
      </p:sp>
      <p:pic>
        <p:nvPicPr>
          <p:cNvPr id="28" name="Picture 27">
            <a:extLst>
              <a:ext uri="{FF2B5EF4-FFF2-40B4-BE49-F238E27FC236}">
                <a16:creationId xmlns:a16="http://schemas.microsoft.com/office/drawing/2014/main" id="{B8198F79-300C-5F3E-1AA8-8E0069E2BCF9}"/>
              </a:ext>
            </a:extLst>
          </p:cNvPr>
          <p:cNvPicPr>
            <a:picLocks noChangeAspect="1"/>
          </p:cNvPicPr>
          <p:nvPr/>
        </p:nvPicPr>
        <p:blipFill>
          <a:blip r:embed="rId7"/>
          <a:stretch>
            <a:fillRect/>
          </a:stretch>
        </p:blipFill>
        <p:spPr>
          <a:xfrm>
            <a:off x="3830026" y="4403468"/>
            <a:ext cx="318459" cy="216877"/>
          </a:xfrm>
          <a:prstGeom prst="rect">
            <a:avLst/>
          </a:prstGeom>
        </p:spPr>
      </p:pic>
      <p:pic>
        <p:nvPicPr>
          <p:cNvPr id="30" name="Picture 29" descr="A diagram of a function&#10;&#10;Description automatically generated">
            <a:extLst>
              <a:ext uri="{FF2B5EF4-FFF2-40B4-BE49-F238E27FC236}">
                <a16:creationId xmlns:a16="http://schemas.microsoft.com/office/drawing/2014/main" id="{8C520631-EE5B-64A6-E3E9-F26465D94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9788" y="3810447"/>
            <a:ext cx="3843880" cy="2532625"/>
          </a:xfrm>
          <a:prstGeom prst="rect">
            <a:avLst/>
          </a:prstGeom>
        </p:spPr>
      </p:pic>
      <p:sp>
        <p:nvSpPr>
          <p:cNvPr id="31" name="TextBox 30">
            <a:extLst>
              <a:ext uri="{FF2B5EF4-FFF2-40B4-BE49-F238E27FC236}">
                <a16:creationId xmlns:a16="http://schemas.microsoft.com/office/drawing/2014/main" id="{8B296B11-6012-3DE6-A6E6-F3CAB9FBBFF6}"/>
              </a:ext>
            </a:extLst>
          </p:cNvPr>
          <p:cNvSpPr txBox="1"/>
          <p:nvPr/>
        </p:nvSpPr>
        <p:spPr>
          <a:xfrm>
            <a:off x="10128708" y="6100887"/>
            <a:ext cx="155935" cy="292815"/>
          </a:xfrm>
          <a:prstGeom prst="rect">
            <a:avLst/>
          </a:prstGeom>
          <a:solidFill>
            <a:schemeClr val="bg1"/>
          </a:solidFill>
        </p:spPr>
        <p:txBody>
          <a:bodyPr wrap="square" lIns="0" tIns="0" rIns="0" bIns="0" rtlCol="0">
            <a:noAutofit/>
          </a:bodyPr>
          <a:lstStyle/>
          <a:p>
            <a:pPr algn="l">
              <a:lnSpc>
                <a:spcPct val="105000"/>
              </a:lnSpc>
            </a:pPr>
            <a:r>
              <a:rPr lang="el-GR" sz="1600" dirty="0">
                <a:solidFill>
                  <a:schemeClr val="tx1"/>
                </a:solidFill>
              </a:rPr>
              <a:t>θ</a:t>
            </a:r>
            <a:endParaRPr lang="en-US" sz="1600" dirty="0">
              <a:solidFill>
                <a:schemeClr val="tx1"/>
              </a:solidFill>
            </a:endParaRPr>
          </a:p>
        </p:txBody>
      </p:sp>
      <p:sp>
        <p:nvSpPr>
          <p:cNvPr id="32" name="TextBox 31">
            <a:extLst>
              <a:ext uri="{FF2B5EF4-FFF2-40B4-BE49-F238E27FC236}">
                <a16:creationId xmlns:a16="http://schemas.microsoft.com/office/drawing/2014/main" id="{FBEBA49C-AA0A-680F-C421-6789698D108C}"/>
              </a:ext>
            </a:extLst>
          </p:cNvPr>
          <p:cNvSpPr txBox="1"/>
          <p:nvPr/>
        </p:nvSpPr>
        <p:spPr>
          <a:xfrm rot="16200000">
            <a:off x="8295049" y="4655910"/>
            <a:ext cx="83565" cy="292815"/>
          </a:xfrm>
          <a:prstGeom prst="rect">
            <a:avLst/>
          </a:prstGeom>
          <a:solidFill>
            <a:schemeClr val="bg1"/>
          </a:solidFill>
        </p:spPr>
        <p:txBody>
          <a:bodyPr wrap="square" lIns="0" tIns="0" rIns="0" bIns="0" rtlCol="0">
            <a:noAutofit/>
          </a:bodyPr>
          <a:lstStyle/>
          <a:p>
            <a:pPr algn="l">
              <a:lnSpc>
                <a:spcPct val="105000"/>
              </a:lnSpc>
            </a:pPr>
            <a:r>
              <a:rPr lang="el-GR" sz="1200" dirty="0">
                <a:solidFill>
                  <a:schemeClr val="tx1"/>
                </a:solidFill>
              </a:rPr>
              <a:t>θ</a:t>
            </a:r>
            <a:endParaRPr lang="en-US" sz="1200" dirty="0">
              <a:solidFill>
                <a:schemeClr val="tx1"/>
              </a:solidFill>
            </a:endParaRPr>
          </a:p>
        </p:txBody>
      </p:sp>
    </p:spTree>
    <p:extLst>
      <p:ext uri="{BB962C8B-B14F-4D97-AF65-F5344CB8AC3E}">
        <p14:creationId xmlns:p14="http://schemas.microsoft.com/office/powerpoint/2010/main" val="8249653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ACAB-A204-873B-5E59-E4D1AB73D203}"/>
              </a:ext>
            </a:extLst>
          </p:cNvPr>
          <p:cNvSpPr>
            <a:spLocks noGrp="1"/>
          </p:cNvSpPr>
          <p:nvPr>
            <p:ph type="title"/>
          </p:nvPr>
        </p:nvSpPr>
        <p:spPr/>
        <p:txBody>
          <a:bodyPr/>
          <a:lstStyle/>
          <a:p>
            <a:r>
              <a:rPr lang="en-US" dirty="0"/>
              <a:t>This week’s exercises</a:t>
            </a:r>
          </a:p>
        </p:txBody>
      </p:sp>
      <p:sp>
        <p:nvSpPr>
          <p:cNvPr id="3" name="Content Placeholder 2">
            <a:extLst>
              <a:ext uri="{FF2B5EF4-FFF2-40B4-BE49-F238E27FC236}">
                <a16:creationId xmlns:a16="http://schemas.microsoft.com/office/drawing/2014/main" id="{80A20F4C-4AE7-F0CD-AC76-904705386F30}"/>
              </a:ext>
            </a:extLst>
          </p:cNvPr>
          <p:cNvSpPr>
            <a:spLocks noGrp="1"/>
          </p:cNvSpPr>
          <p:nvPr>
            <p:ph idx="1"/>
          </p:nvPr>
        </p:nvSpPr>
        <p:spPr>
          <a:xfrm>
            <a:off x="325801" y="1394619"/>
            <a:ext cx="6027865" cy="4866481"/>
          </a:xfrm>
        </p:spPr>
        <p:txBody>
          <a:bodyPr/>
          <a:lstStyle/>
          <a:p>
            <a:r>
              <a:rPr lang="en-US" dirty="0"/>
              <a:t>This week’s notebook is rather long and there are quite a lot of exercises. The exercises are to get you used to the idea of </a:t>
            </a:r>
          </a:p>
          <a:p>
            <a:endParaRPr lang="en-US" dirty="0"/>
          </a:p>
          <a:p>
            <a:pPr marL="342900" indent="-342900">
              <a:buFont typeface="Arial" panose="020B0604020202020204" pitchFamily="34" charset="0"/>
              <a:buChar char="•"/>
            </a:pPr>
            <a:r>
              <a:rPr lang="en-US" dirty="0"/>
              <a:t>Visualizing the data and the model in your parameter estimation problem </a:t>
            </a:r>
          </a:p>
          <a:p>
            <a:pPr marL="342900" indent="-342900">
              <a:buFont typeface="Arial" panose="020B0604020202020204" pitchFamily="34" charset="0"/>
              <a:buChar char="•"/>
            </a:pPr>
            <a:r>
              <a:rPr lang="en-US" dirty="0"/>
              <a:t>Choosing an appropriate loss function </a:t>
            </a:r>
          </a:p>
          <a:p>
            <a:pPr marL="342900" indent="-342900">
              <a:buFont typeface="Arial" panose="020B0604020202020204" pitchFamily="34" charset="0"/>
              <a:buChar char="•"/>
            </a:pPr>
            <a:r>
              <a:rPr lang="en-US" dirty="0"/>
              <a:t>Learning to use </a:t>
            </a:r>
            <a:r>
              <a:rPr lang="en-US" dirty="0" err="1"/>
              <a:t>iminuit</a:t>
            </a:r>
            <a:r>
              <a:rPr lang="en-US" dirty="0"/>
              <a:t> to estimate the parameters and their uncertainties </a:t>
            </a:r>
          </a:p>
          <a:p>
            <a:pPr marL="342900" indent="-342900">
              <a:buFont typeface="Arial" panose="020B0604020202020204" pitchFamily="34" charset="0"/>
              <a:buChar char="•"/>
            </a:pPr>
            <a:r>
              <a:rPr lang="en-US" dirty="0"/>
              <a:t>Using the output from </a:t>
            </a:r>
            <a:r>
              <a:rPr lang="en-US" dirty="0" err="1"/>
              <a:t>iminuit</a:t>
            </a:r>
            <a:r>
              <a:rPr lang="en-US" dirty="0"/>
              <a:t> to determine if the parameter estimates are good or not</a:t>
            </a:r>
          </a:p>
          <a:p>
            <a:pPr marL="342900" indent="-342900">
              <a:buFont typeface="Arial" panose="020B0604020202020204" pitchFamily="34" charset="0"/>
              <a:buChar char="•"/>
            </a:pPr>
            <a:endParaRPr lang="en-US" dirty="0"/>
          </a:p>
          <a:p>
            <a:r>
              <a:rPr lang="en-US" b="1" dirty="0"/>
              <a:t>Read the material </a:t>
            </a:r>
            <a:r>
              <a:rPr lang="en-US" dirty="0"/>
              <a:t>around the exercises</a:t>
            </a:r>
            <a:br>
              <a:rPr lang="en-US" dirty="0"/>
            </a:br>
            <a:endParaRPr lang="en-US" dirty="0"/>
          </a:p>
        </p:txBody>
      </p:sp>
      <p:sp>
        <p:nvSpPr>
          <p:cNvPr id="4" name="Date Placeholder 3">
            <a:extLst>
              <a:ext uri="{FF2B5EF4-FFF2-40B4-BE49-F238E27FC236}">
                <a16:creationId xmlns:a16="http://schemas.microsoft.com/office/drawing/2014/main" id="{5680965B-2315-19AA-05D6-002C4CA64A9B}"/>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AA8E29BF-0330-0446-3C9A-E37C7973A537}"/>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986C66EA-39C5-E494-CBB8-42717BF1BDF1}"/>
              </a:ext>
            </a:extLst>
          </p:cNvPr>
          <p:cNvSpPr>
            <a:spLocks noGrp="1"/>
          </p:cNvSpPr>
          <p:nvPr>
            <p:ph type="sldNum" sz="quarter" idx="12"/>
          </p:nvPr>
        </p:nvSpPr>
        <p:spPr/>
        <p:txBody>
          <a:bodyPr/>
          <a:lstStyle/>
          <a:p>
            <a:fld id="{CBA53E11-492D-48B3-9F9B-09541CA2A39A}" type="slidenum">
              <a:rPr lang="en-GB" smtClean="0"/>
              <a:t>25</a:t>
            </a:fld>
            <a:endParaRPr lang="en-GB"/>
          </a:p>
        </p:txBody>
      </p:sp>
      <p:pic>
        <p:nvPicPr>
          <p:cNvPr id="9" name="Picture 8" descr="A diagram of a function&#10;&#10;Description automatically generated">
            <a:extLst>
              <a:ext uri="{FF2B5EF4-FFF2-40B4-BE49-F238E27FC236}">
                <a16:creationId xmlns:a16="http://schemas.microsoft.com/office/drawing/2014/main" id="{A5A3CE8A-35A2-A819-92F5-529D3FE0A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524" y="2559966"/>
            <a:ext cx="5607472" cy="3701134"/>
          </a:xfrm>
          <a:prstGeom prst="rect">
            <a:avLst/>
          </a:prstGeom>
        </p:spPr>
      </p:pic>
      <p:pic>
        <p:nvPicPr>
          <p:cNvPr id="11" name="Picture 10" descr="A graph showing a curve&#10;&#10;Description automatically generated with medium confidence">
            <a:extLst>
              <a:ext uri="{FF2B5EF4-FFF2-40B4-BE49-F238E27FC236}">
                <a16:creationId xmlns:a16="http://schemas.microsoft.com/office/drawing/2014/main" id="{A0DCA59E-B25A-E782-7E7A-F54C714AF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6649" y="515564"/>
            <a:ext cx="2925892" cy="2312477"/>
          </a:xfrm>
          <a:prstGeom prst="rect">
            <a:avLst/>
          </a:prstGeom>
        </p:spPr>
      </p:pic>
    </p:spTree>
    <p:extLst>
      <p:ext uri="{BB962C8B-B14F-4D97-AF65-F5344CB8AC3E}">
        <p14:creationId xmlns:p14="http://schemas.microsoft.com/office/powerpoint/2010/main" val="5864900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7523-2E94-FC88-211E-5E177EA10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0C542-8FA1-9264-88A0-71BDE126C5DA}"/>
              </a:ext>
            </a:extLst>
          </p:cNvPr>
          <p:cNvSpPr>
            <a:spLocks noGrp="1"/>
          </p:cNvSpPr>
          <p:nvPr>
            <p:ph type="title"/>
          </p:nvPr>
        </p:nvSpPr>
        <p:spPr/>
        <p:txBody>
          <a:bodyPr/>
          <a:lstStyle/>
          <a:p>
            <a:r>
              <a:rPr lang="en-US" dirty="0"/>
              <a:t>Introduction to Estimation</a:t>
            </a:r>
          </a:p>
        </p:txBody>
      </p:sp>
      <p:sp>
        <p:nvSpPr>
          <p:cNvPr id="4" name="Date Placeholder 3">
            <a:extLst>
              <a:ext uri="{FF2B5EF4-FFF2-40B4-BE49-F238E27FC236}">
                <a16:creationId xmlns:a16="http://schemas.microsoft.com/office/drawing/2014/main" id="{3454861A-47D9-7123-376B-C42772C4B711}"/>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2186F599-804C-2A93-3686-5FF4FE457B93}"/>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184FD0B3-0CB4-EB8A-9E7B-B150E446E487}"/>
              </a:ext>
            </a:extLst>
          </p:cNvPr>
          <p:cNvSpPr>
            <a:spLocks noGrp="1"/>
          </p:cNvSpPr>
          <p:nvPr>
            <p:ph type="sldNum" sz="quarter" idx="12"/>
          </p:nvPr>
        </p:nvSpPr>
        <p:spPr/>
        <p:txBody>
          <a:bodyPr/>
          <a:lstStyle/>
          <a:p>
            <a:fld id="{CBA53E11-492D-48B3-9F9B-09541CA2A39A}" type="slidenum">
              <a:rPr lang="en-GB" smtClean="0"/>
              <a:t>3</a:t>
            </a:fld>
            <a:endParaRPr lang="en-GB"/>
          </a:p>
        </p:txBody>
      </p:sp>
      <p:sp>
        <p:nvSpPr>
          <p:cNvPr id="16" name="TextBox 15">
            <a:extLst>
              <a:ext uri="{FF2B5EF4-FFF2-40B4-BE49-F238E27FC236}">
                <a16:creationId xmlns:a16="http://schemas.microsoft.com/office/drawing/2014/main" id="{06C81770-3FA4-7653-ABBA-0BAFD10AD2B4}"/>
              </a:ext>
            </a:extLst>
          </p:cNvPr>
          <p:cNvSpPr txBox="1"/>
          <p:nvPr/>
        </p:nvSpPr>
        <p:spPr>
          <a:xfrm>
            <a:off x="519741" y="1058991"/>
            <a:ext cx="6398643" cy="2308324"/>
          </a:xfrm>
          <a:prstGeom prst="rect">
            <a:avLst/>
          </a:prstGeom>
          <a:noFill/>
        </p:spPr>
        <p:txBody>
          <a:bodyPr wrap="square">
            <a:spAutoFit/>
          </a:bodyPr>
          <a:lstStyle/>
          <a:p>
            <a:r>
              <a:rPr lang="en-US" dirty="0"/>
              <a:t>In one sense, all of machine learning including AI (whatever that difference is) is really about applying some function to your data and finding the "best" values for the parameters in your functions. </a:t>
            </a:r>
          </a:p>
          <a:p>
            <a:endParaRPr lang="en-US" dirty="0"/>
          </a:p>
          <a:p>
            <a:r>
              <a:rPr lang="en-US" dirty="0"/>
              <a:t>This could be the weights in the links in the neural network (the function here is not in a standard form we know) or, as you have done before in labs, it could be fitting a curve to data </a:t>
            </a:r>
          </a:p>
        </p:txBody>
      </p:sp>
      <p:pic>
        <p:nvPicPr>
          <p:cNvPr id="18" name="Picture 17" descr="A logo with blue dots&#10;&#10;Description automatically generated">
            <a:extLst>
              <a:ext uri="{FF2B5EF4-FFF2-40B4-BE49-F238E27FC236}">
                <a16:creationId xmlns:a16="http://schemas.microsoft.com/office/drawing/2014/main" id="{98103FD4-5514-2843-FFF0-A3563CFDF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772" y="3429000"/>
            <a:ext cx="3327400" cy="1155700"/>
          </a:xfrm>
          <a:prstGeom prst="rect">
            <a:avLst/>
          </a:prstGeom>
        </p:spPr>
      </p:pic>
      <p:sp>
        <p:nvSpPr>
          <p:cNvPr id="19" name="TextBox 18">
            <a:extLst>
              <a:ext uri="{FF2B5EF4-FFF2-40B4-BE49-F238E27FC236}">
                <a16:creationId xmlns:a16="http://schemas.microsoft.com/office/drawing/2014/main" id="{996C01D5-4373-49BE-90FA-09DBB98DF783}"/>
              </a:ext>
            </a:extLst>
          </p:cNvPr>
          <p:cNvSpPr txBox="1"/>
          <p:nvPr/>
        </p:nvSpPr>
        <p:spPr>
          <a:xfrm>
            <a:off x="829559" y="3685880"/>
            <a:ext cx="5495827" cy="2111605"/>
          </a:xfrm>
          <a:prstGeom prst="rect">
            <a:avLst/>
          </a:prstGeom>
          <a:noFill/>
        </p:spPr>
        <p:txBody>
          <a:bodyPr wrap="square" lIns="0" tIns="0" rIns="0" bIns="0" rtlCol="0">
            <a:noAutofit/>
          </a:bodyPr>
          <a:lstStyle/>
          <a:p>
            <a:pPr algn="l">
              <a:lnSpc>
                <a:spcPct val="105000"/>
              </a:lnSpc>
            </a:pPr>
            <a:r>
              <a:rPr lang="en-US" sz="2000" dirty="0">
                <a:solidFill>
                  <a:schemeClr val="tx1"/>
                </a:solidFill>
              </a:rPr>
              <a:t>This week, we will be looking at methods for estimating parameters and in particular using the Python package </a:t>
            </a:r>
            <a:r>
              <a:rPr lang="en-US" sz="2000" dirty="0" err="1">
                <a:solidFill>
                  <a:schemeClr val="tx1"/>
                </a:solidFill>
                <a:latin typeface="Andale Mono" panose="020B0509000000000004" pitchFamily="49" charset="0"/>
              </a:rPr>
              <a:t>iminuit</a:t>
            </a:r>
            <a:r>
              <a:rPr lang="en-US" sz="2000" dirty="0">
                <a:solidFill>
                  <a:schemeClr val="tx1"/>
                </a:solidFill>
              </a:rPr>
              <a:t> </a:t>
            </a:r>
          </a:p>
          <a:p>
            <a:pPr algn="l">
              <a:lnSpc>
                <a:spcPct val="105000"/>
              </a:lnSpc>
            </a:pPr>
            <a:endParaRPr lang="en-US" sz="1600" dirty="0"/>
          </a:p>
          <a:p>
            <a:pPr algn="l">
              <a:lnSpc>
                <a:spcPct val="105000"/>
              </a:lnSpc>
            </a:pPr>
            <a:endParaRPr lang="en-US" sz="1600" dirty="0">
              <a:solidFill>
                <a:schemeClr val="tx1"/>
              </a:solidFill>
            </a:endParaRPr>
          </a:p>
        </p:txBody>
      </p:sp>
      <p:pic>
        <p:nvPicPr>
          <p:cNvPr id="20" name="Picture 19">
            <a:extLst>
              <a:ext uri="{FF2B5EF4-FFF2-40B4-BE49-F238E27FC236}">
                <a16:creationId xmlns:a16="http://schemas.microsoft.com/office/drawing/2014/main" id="{5FBAF22B-1964-522C-FF50-3418EADE1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474" y="1026416"/>
            <a:ext cx="2912398" cy="1603662"/>
          </a:xfrm>
          <a:prstGeom prst="rect">
            <a:avLst/>
          </a:prstGeom>
        </p:spPr>
      </p:pic>
      <p:sp>
        <p:nvSpPr>
          <p:cNvPr id="21" name="TextBox 20">
            <a:extLst>
              <a:ext uri="{FF2B5EF4-FFF2-40B4-BE49-F238E27FC236}">
                <a16:creationId xmlns:a16="http://schemas.microsoft.com/office/drawing/2014/main" id="{BFE59E31-AE6F-4876-4599-8FF8EC99233B}"/>
              </a:ext>
            </a:extLst>
          </p:cNvPr>
          <p:cNvSpPr txBox="1"/>
          <p:nvPr/>
        </p:nvSpPr>
        <p:spPr>
          <a:xfrm>
            <a:off x="7998474" y="2630078"/>
            <a:ext cx="1368152" cy="276999"/>
          </a:xfrm>
          <a:prstGeom prst="rect">
            <a:avLst/>
          </a:prstGeom>
          <a:noFill/>
        </p:spPr>
        <p:txBody>
          <a:bodyPr wrap="square" rtlCol="0">
            <a:spAutoFit/>
          </a:bodyPr>
          <a:lstStyle/>
          <a:p>
            <a:r>
              <a:rPr lang="en-US" sz="1200" dirty="0" err="1"/>
              <a:t>xkcd.com</a:t>
            </a:r>
            <a:r>
              <a:rPr lang="en-US" sz="1200" dirty="0"/>
              <a:t> </a:t>
            </a:r>
          </a:p>
        </p:txBody>
      </p:sp>
    </p:spTree>
    <p:extLst>
      <p:ext uri="{BB962C8B-B14F-4D97-AF65-F5344CB8AC3E}">
        <p14:creationId xmlns:p14="http://schemas.microsoft.com/office/powerpoint/2010/main" val="31648722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40651F-3ED8-A6F9-8740-E9645C1F3C94}"/>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F42E8C2A-4DB4-966C-5380-DC5E87FAA7B2}"/>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7CB1F66D-82F6-E5EC-DD44-C202492C6CF4}"/>
              </a:ext>
            </a:extLst>
          </p:cNvPr>
          <p:cNvSpPr>
            <a:spLocks noGrp="1"/>
          </p:cNvSpPr>
          <p:nvPr>
            <p:ph type="sldNum" sz="quarter" idx="12"/>
          </p:nvPr>
        </p:nvSpPr>
        <p:spPr/>
        <p:txBody>
          <a:bodyPr/>
          <a:lstStyle/>
          <a:p>
            <a:fld id="{CBA53E11-492D-48B3-9F9B-09541CA2A39A}" type="slidenum">
              <a:rPr lang="en-GB" smtClean="0"/>
              <a:t>4</a:t>
            </a:fld>
            <a:endParaRPr lang="en-GB"/>
          </a:p>
        </p:txBody>
      </p:sp>
      <p:sp>
        <p:nvSpPr>
          <p:cNvPr id="8" name="Title 1">
            <a:extLst>
              <a:ext uri="{FF2B5EF4-FFF2-40B4-BE49-F238E27FC236}">
                <a16:creationId xmlns:a16="http://schemas.microsoft.com/office/drawing/2014/main" id="{569C04B9-E8E5-B2A5-4D47-7D2F31DBCB81}"/>
              </a:ext>
            </a:extLst>
          </p:cNvPr>
          <p:cNvSpPr>
            <a:spLocks noGrp="1"/>
          </p:cNvSpPr>
          <p:nvPr>
            <p:ph type="title"/>
          </p:nvPr>
        </p:nvSpPr>
        <p:spPr>
          <a:xfrm>
            <a:off x="325800" y="252000"/>
            <a:ext cx="11540763" cy="378044"/>
          </a:xfrm>
        </p:spPr>
        <p:txBody>
          <a:bodyPr/>
          <a:lstStyle/>
          <a:p>
            <a:r>
              <a:rPr lang="en-US" dirty="0"/>
              <a:t>Introduction to Estimation</a:t>
            </a:r>
          </a:p>
        </p:txBody>
      </p:sp>
      <p:sp>
        <p:nvSpPr>
          <p:cNvPr id="10" name="TextBox 9">
            <a:extLst>
              <a:ext uri="{FF2B5EF4-FFF2-40B4-BE49-F238E27FC236}">
                <a16:creationId xmlns:a16="http://schemas.microsoft.com/office/drawing/2014/main" id="{10DEE31B-6A03-7C71-5A0C-D9193AE5133A}"/>
              </a:ext>
            </a:extLst>
          </p:cNvPr>
          <p:cNvSpPr txBox="1"/>
          <p:nvPr/>
        </p:nvSpPr>
        <p:spPr>
          <a:xfrm>
            <a:off x="709367" y="1295881"/>
            <a:ext cx="6094428" cy="2031325"/>
          </a:xfrm>
          <a:prstGeom prst="rect">
            <a:avLst/>
          </a:prstGeom>
          <a:noFill/>
        </p:spPr>
        <p:txBody>
          <a:bodyPr wrap="square">
            <a:spAutoFit/>
          </a:bodyPr>
          <a:lstStyle/>
          <a:p>
            <a:r>
              <a:rPr lang="en-US" dirty="0"/>
              <a:t>In physics, it is common that we have a theory for a process which contains some parameters whose values are not known. </a:t>
            </a:r>
          </a:p>
          <a:p>
            <a:endParaRPr lang="en-US" dirty="0"/>
          </a:p>
          <a:p>
            <a:pPr marL="285750" indent="-285750">
              <a:buFont typeface="Arial" panose="020B0604020202020204" pitchFamily="34" charset="0"/>
              <a:buChar char="•"/>
            </a:pPr>
            <a:r>
              <a:rPr lang="en-US" dirty="0"/>
              <a:t>For example Newton's law of gravity has one unknown constant G while the standard model of particle physics has over twenty. </a:t>
            </a:r>
          </a:p>
        </p:txBody>
      </p:sp>
    </p:spTree>
    <p:extLst>
      <p:ext uri="{BB962C8B-B14F-4D97-AF65-F5344CB8AC3E}">
        <p14:creationId xmlns:p14="http://schemas.microsoft.com/office/powerpoint/2010/main" val="232939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40651F-3ED8-A6F9-8740-E9645C1F3C94}"/>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F42E8C2A-4DB4-966C-5380-DC5E87FAA7B2}"/>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7CB1F66D-82F6-E5EC-DD44-C202492C6CF4}"/>
              </a:ext>
            </a:extLst>
          </p:cNvPr>
          <p:cNvSpPr>
            <a:spLocks noGrp="1"/>
          </p:cNvSpPr>
          <p:nvPr>
            <p:ph type="sldNum" sz="quarter" idx="12"/>
          </p:nvPr>
        </p:nvSpPr>
        <p:spPr/>
        <p:txBody>
          <a:bodyPr/>
          <a:lstStyle/>
          <a:p>
            <a:fld id="{CBA53E11-492D-48B3-9F9B-09541CA2A39A}" type="slidenum">
              <a:rPr lang="en-GB" smtClean="0"/>
              <a:t>5</a:t>
            </a:fld>
            <a:endParaRPr lang="en-GB"/>
          </a:p>
        </p:txBody>
      </p:sp>
      <p:sp>
        <p:nvSpPr>
          <p:cNvPr id="8" name="Title 1">
            <a:extLst>
              <a:ext uri="{FF2B5EF4-FFF2-40B4-BE49-F238E27FC236}">
                <a16:creationId xmlns:a16="http://schemas.microsoft.com/office/drawing/2014/main" id="{569C04B9-E8E5-B2A5-4D47-7D2F31DBCB81}"/>
              </a:ext>
            </a:extLst>
          </p:cNvPr>
          <p:cNvSpPr>
            <a:spLocks noGrp="1"/>
          </p:cNvSpPr>
          <p:nvPr>
            <p:ph type="title"/>
          </p:nvPr>
        </p:nvSpPr>
        <p:spPr>
          <a:xfrm>
            <a:off x="325800" y="252000"/>
            <a:ext cx="11540763" cy="378044"/>
          </a:xfrm>
        </p:spPr>
        <p:txBody>
          <a:bodyPr/>
          <a:lstStyle/>
          <a:p>
            <a:r>
              <a:rPr lang="en-US" dirty="0"/>
              <a:t>Introduction to Estimation</a:t>
            </a:r>
          </a:p>
        </p:txBody>
      </p:sp>
      <p:sp>
        <p:nvSpPr>
          <p:cNvPr id="10" name="TextBox 9">
            <a:extLst>
              <a:ext uri="{FF2B5EF4-FFF2-40B4-BE49-F238E27FC236}">
                <a16:creationId xmlns:a16="http://schemas.microsoft.com/office/drawing/2014/main" id="{10DEE31B-6A03-7C71-5A0C-D9193AE5133A}"/>
              </a:ext>
            </a:extLst>
          </p:cNvPr>
          <p:cNvSpPr txBox="1"/>
          <p:nvPr/>
        </p:nvSpPr>
        <p:spPr>
          <a:xfrm>
            <a:off x="709367" y="1295881"/>
            <a:ext cx="6094428" cy="2031325"/>
          </a:xfrm>
          <a:prstGeom prst="rect">
            <a:avLst/>
          </a:prstGeom>
          <a:noFill/>
        </p:spPr>
        <p:txBody>
          <a:bodyPr wrap="square">
            <a:spAutoFit/>
          </a:bodyPr>
          <a:lstStyle/>
          <a:p>
            <a:r>
              <a:rPr lang="en-US" dirty="0"/>
              <a:t>In physics, it is common that we have a theory for a process which contains some parameters whose values are not known. </a:t>
            </a:r>
          </a:p>
          <a:p>
            <a:endParaRPr lang="en-US" dirty="0"/>
          </a:p>
          <a:p>
            <a:pPr marL="285750" indent="-285750">
              <a:buFont typeface="Arial" panose="020B0604020202020204" pitchFamily="34" charset="0"/>
              <a:buChar char="•"/>
            </a:pPr>
            <a:r>
              <a:rPr lang="en-US" dirty="0"/>
              <a:t>For example Newton's law of gravity has one unknown constant G while the standard model of particle physics has over twenty. </a:t>
            </a:r>
          </a:p>
        </p:txBody>
      </p:sp>
      <p:sp>
        <p:nvSpPr>
          <p:cNvPr id="12" name="TextBox 11">
            <a:extLst>
              <a:ext uri="{FF2B5EF4-FFF2-40B4-BE49-F238E27FC236}">
                <a16:creationId xmlns:a16="http://schemas.microsoft.com/office/drawing/2014/main" id="{B53A141A-5ED7-F29C-6124-95E642480802}"/>
              </a:ext>
            </a:extLst>
          </p:cNvPr>
          <p:cNvSpPr txBox="1"/>
          <p:nvPr/>
        </p:nvSpPr>
        <p:spPr>
          <a:xfrm>
            <a:off x="709367" y="3531378"/>
            <a:ext cx="6094428" cy="923330"/>
          </a:xfrm>
          <a:prstGeom prst="rect">
            <a:avLst/>
          </a:prstGeom>
          <a:noFill/>
        </p:spPr>
        <p:txBody>
          <a:bodyPr wrap="square">
            <a:spAutoFit/>
          </a:bodyPr>
          <a:lstStyle/>
          <a:p>
            <a:r>
              <a:rPr lang="en-US" dirty="0"/>
              <a:t>The data taken in experiments is used to both </a:t>
            </a:r>
            <a:r>
              <a:rPr lang="en-US" b="1" dirty="0"/>
              <a:t>test if a given theory is compatible with nature</a:t>
            </a:r>
            <a:r>
              <a:rPr lang="en-US" dirty="0"/>
              <a:t>, and to make </a:t>
            </a:r>
            <a:r>
              <a:rPr lang="en-US" b="1" dirty="0"/>
              <a:t>estimates of the parameters of that theory</a:t>
            </a:r>
            <a:r>
              <a:rPr lang="en-US" dirty="0"/>
              <a:t>.</a:t>
            </a:r>
          </a:p>
        </p:txBody>
      </p:sp>
      <p:pic>
        <p:nvPicPr>
          <p:cNvPr id="14" name="Picture 13" descr="A graph of a function&#10;&#10;Description automatically generated">
            <a:extLst>
              <a:ext uri="{FF2B5EF4-FFF2-40B4-BE49-F238E27FC236}">
                <a16:creationId xmlns:a16="http://schemas.microsoft.com/office/drawing/2014/main" id="{7189B6DF-123C-1618-CB67-DB2A30EB8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3795" y="2102176"/>
            <a:ext cx="5216292" cy="3617925"/>
          </a:xfrm>
          <a:prstGeom prst="rect">
            <a:avLst/>
          </a:prstGeom>
        </p:spPr>
      </p:pic>
    </p:spTree>
    <p:extLst>
      <p:ext uri="{BB962C8B-B14F-4D97-AF65-F5344CB8AC3E}">
        <p14:creationId xmlns:p14="http://schemas.microsoft.com/office/powerpoint/2010/main" val="2191741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40651F-3ED8-A6F9-8740-E9645C1F3C94}"/>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F42E8C2A-4DB4-966C-5380-DC5E87FAA7B2}"/>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7CB1F66D-82F6-E5EC-DD44-C202492C6CF4}"/>
              </a:ext>
            </a:extLst>
          </p:cNvPr>
          <p:cNvSpPr>
            <a:spLocks noGrp="1"/>
          </p:cNvSpPr>
          <p:nvPr>
            <p:ph type="sldNum" sz="quarter" idx="12"/>
          </p:nvPr>
        </p:nvSpPr>
        <p:spPr/>
        <p:txBody>
          <a:bodyPr/>
          <a:lstStyle/>
          <a:p>
            <a:fld id="{CBA53E11-492D-48B3-9F9B-09541CA2A39A}" type="slidenum">
              <a:rPr lang="en-GB" smtClean="0"/>
              <a:t>6</a:t>
            </a:fld>
            <a:endParaRPr lang="en-GB"/>
          </a:p>
        </p:txBody>
      </p:sp>
      <p:sp>
        <p:nvSpPr>
          <p:cNvPr id="8" name="Title 1">
            <a:extLst>
              <a:ext uri="{FF2B5EF4-FFF2-40B4-BE49-F238E27FC236}">
                <a16:creationId xmlns:a16="http://schemas.microsoft.com/office/drawing/2014/main" id="{569C04B9-E8E5-B2A5-4D47-7D2F31DBCB81}"/>
              </a:ext>
            </a:extLst>
          </p:cNvPr>
          <p:cNvSpPr>
            <a:spLocks noGrp="1"/>
          </p:cNvSpPr>
          <p:nvPr>
            <p:ph type="title"/>
          </p:nvPr>
        </p:nvSpPr>
        <p:spPr>
          <a:xfrm>
            <a:off x="325800" y="252000"/>
            <a:ext cx="11540763" cy="378044"/>
          </a:xfrm>
        </p:spPr>
        <p:txBody>
          <a:bodyPr/>
          <a:lstStyle/>
          <a:p>
            <a:r>
              <a:rPr lang="en-US" dirty="0"/>
              <a:t>Introduction to Estimation</a:t>
            </a:r>
          </a:p>
        </p:txBody>
      </p:sp>
      <p:sp>
        <p:nvSpPr>
          <p:cNvPr id="10" name="TextBox 9">
            <a:extLst>
              <a:ext uri="{FF2B5EF4-FFF2-40B4-BE49-F238E27FC236}">
                <a16:creationId xmlns:a16="http://schemas.microsoft.com/office/drawing/2014/main" id="{10DEE31B-6A03-7C71-5A0C-D9193AE5133A}"/>
              </a:ext>
            </a:extLst>
          </p:cNvPr>
          <p:cNvSpPr txBox="1"/>
          <p:nvPr/>
        </p:nvSpPr>
        <p:spPr>
          <a:xfrm>
            <a:off x="709367" y="1295881"/>
            <a:ext cx="6094428" cy="2031325"/>
          </a:xfrm>
          <a:prstGeom prst="rect">
            <a:avLst/>
          </a:prstGeom>
          <a:noFill/>
        </p:spPr>
        <p:txBody>
          <a:bodyPr wrap="square">
            <a:spAutoFit/>
          </a:bodyPr>
          <a:lstStyle/>
          <a:p>
            <a:r>
              <a:rPr lang="en-US" dirty="0"/>
              <a:t>In physics, it is common that we have a theory for a process which contains some parameters whose values are not known. </a:t>
            </a:r>
          </a:p>
          <a:p>
            <a:endParaRPr lang="en-US" dirty="0"/>
          </a:p>
          <a:p>
            <a:pPr marL="285750" indent="-285750">
              <a:buFont typeface="Arial" panose="020B0604020202020204" pitchFamily="34" charset="0"/>
              <a:buChar char="•"/>
            </a:pPr>
            <a:r>
              <a:rPr lang="en-US" dirty="0"/>
              <a:t>For example Newton's law of gravity has one unknown constant G while the standard model of particle physics has over twenty. </a:t>
            </a:r>
          </a:p>
        </p:txBody>
      </p:sp>
      <p:sp>
        <p:nvSpPr>
          <p:cNvPr id="2" name="TextBox 1">
            <a:extLst>
              <a:ext uri="{FF2B5EF4-FFF2-40B4-BE49-F238E27FC236}">
                <a16:creationId xmlns:a16="http://schemas.microsoft.com/office/drawing/2014/main" id="{534DD9FF-0B4A-A409-B65B-208E0C5EB360}"/>
              </a:ext>
            </a:extLst>
          </p:cNvPr>
          <p:cNvSpPr txBox="1"/>
          <p:nvPr/>
        </p:nvSpPr>
        <p:spPr>
          <a:xfrm>
            <a:off x="709367" y="3531378"/>
            <a:ext cx="6094428" cy="1754326"/>
          </a:xfrm>
          <a:prstGeom prst="rect">
            <a:avLst/>
          </a:prstGeom>
          <a:noFill/>
        </p:spPr>
        <p:txBody>
          <a:bodyPr wrap="square">
            <a:spAutoFit/>
          </a:bodyPr>
          <a:lstStyle/>
          <a:p>
            <a:r>
              <a:rPr lang="en-US" dirty="0"/>
              <a:t>The data taken in experiments is used to both </a:t>
            </a:r>
            <a:r>
              <a:rPr lang="en-US" b="1" dirty="0"/>
              <a:t>test if a given theory is compatible with nature</a:t>
            </a:r>
            <a:r>
              <a:rPr lang="en-US" dirty="0"/>
              <a:t>, and to make </a:t>
            </a:r>
            <a:r>
              <a:rPr lang="en-US" b="1" dirty="0"/>
              <a:t>estimates of the parameters of that theory</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we may want to check if the equation </a:t>
            </a:r>
          </a:p>
          <a:p>
            <a:r>
              <a:rPr lang="en-US" dirty="0"/>
              <a:t>      y = </a:t>
            </a:r>
            <a:r>
              <a:rPr lang="en-US" dirty="0" err="1"/>
              <a:t>mX</a:t>
            </a:r>
            <a:r>
              <a:rPr lang="en-US" dirty="0"/>
              <a:t> is a good description of our data</a:t>
            </a:r>
          </a:p>
        </p:txBody>
      </p:sp>
      <p:pic>
        <p:nvPicPr>
          <p:cNvPr id="9" name="Picture 8" descr="A graph of a function&#10;&#10;Description automatically generated">
            <a:extLst>
              <a:ext uri="{FF2B5EF4-FFF2-40B4-BE49-F238E27FC236}">
                <a16:creationId xmlns:a16="http://schemas.microsoft.com/office/drawing/2014/main" id="{B9887B91-9780-8FE4-1ED6-97308E5E0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135" y="2102176"/>
            <a:ext cx="5103861" cy="3541562"/>
          </a:xfrm>
          <a:prstGeom prst="rect">
            <a:avLst/>
          </a:prstGeom>
        </p:spPr>
      </p:pic>
    </p:spTree>
    <p:extLst>
      <p:ext uri="{BB962C8B-B14F-4D97-AF65-F5344CB8AC3E}">
        <p14:creationId xmlns:p14="http://schemas.microsoft.com/office/powerpoint/2010/main" val="32127909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40651F-3ED8-A6F9-8740-E9645C1F3C94}"/>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F42E8C2A-4DB4-966C-5380-DC5E87FAA7B2}"/>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7CB1F66D-82F6-E5EC-DD44-C202492C6CF4}"/>
              </a:ext>
            </a:extLst>
          </p:cNvPr>
          <p:cNvSpPr>
            <a:spLocks noGrp="1"/>
          </p:cNvSpPr>
          <p:nvPr>
            <p:ph type="sldNum" sz="quarter" idx="12"/>
          </p:nvPr>
        </p:nvSpPr>
        <p:spPr/>
        <p:txBody>
          <a:bodyPr/>
          <a:lstStyle/>
          <a:p>
            <a:fld id="{CBA53E11-492D-48B3-9F9B-09541CA2A39A}" type="slidenum">
              <a:rPr lang="en-GB" smtClean="0"/>
              <a:t>7</a:t>
            </a:fld>
            <a:endParaRPr lang="en-GB"/>
          </a:p>
        </p:txBody>
      </p:sp>
      <p:sp>
        <p:nvSpPr>
          <p:cNvPr id="8" name="Title 1">
            <a:extLst>
              <a:ext uri="{FF2B5EF4-FFF2-40B4-BE49-F238E27FC236}">
                <a16:creationId xmlns:a16="http://schemas.microsoft.com/office/drawing/2014/main" id="{569C04B9-E8E5-B2A5-4D47-7D2F31DBCB81}"/>
              </a:ext>
            </a:extLst>
          </p:cNvPr>
          <p:cNvSpPr>
            <a:spLocks noGrp="1"/>
          </p:cNvSpPr>
          <p:nvPr>
            <p:ph type="title"/>
          </p:nvPr>
        </p:nvSpPr>
        <p:spPr>
          <a:xfrm>
            <a:off x="325800" y="252000"/>
            <a:ext cx="11540763" cy="378044"/>
          </a:xfrm>
        </p:spPr>
        <p:txBody>
          <a:bodyPr/>
          <a:lstStyle/>
          <a:p>
            <a:r>
              <a:rPr lang="en-US" dirty="0"/>
              <a:t>Introduction to Estimation</a:t>
            </a:r>
          </a:p>
        </p:txBody>
      </p:sp>
      <p:sp>
        <p:nvSpPr>
          <p:cNvPr id="10" name="TextBox 9">
            <a:extLst>
              <a:ext uri="{FF2B5EF4-FFF2-40B4-BE49-F238E27FC236}">
                <a16:creationId xmlns:a16="http://schemas.microsoft.com/office/drawing/2014/main" id="{10DEE31B-6A03-7C71-5A0C-D9193AE5133A}"/>
              </a:ext>
            </a:extLst>
          </p:cNvPr>
          <p:cNvSpPr txBox="1"/>
          <p:nvPr/>
        </p:nvSpPr>
        <p:spPr>
          <a:xfrm>
            <a:off x="709367" y="1295881"/>
            <a:ext cx="6094428" cy="2031325"/>
          </a:xfrm>
          <a:prstGeom prst="rect">
            <a:avLst/>
          </a:prstGeom>
          <a:noFill/>
        </p:spPr>
        <p:txBody>
          <a:bodyPr wrap="square">
            <a:spAutoFit/>
          </a:bodyPr>
          <a:lstStyle/>
          <a:p>
            <a:r>
              <a:rPr lang="en-US" dirty="0"/>
              <a:t>In physics, it is common that we have a theory for a process which contains some parameters whose values are not known. </a:t>
            </a:r>
          </a:p>
          <a:p>
            <a:endParaRPr lang="en-US" dirty="0"/>
          </a:p>
          <a:p>
            <a:pPr marL="285750" indent="-285750">
              <a:buFont typeface="Arial" panose="020B0604020202020204" pitchFamily="34" charset="0"/>
              <a:buChar char="•"/>
            </a:pPr>
            <a:r>
              <a:rPr lang="en-US" dirty="0"/>
              <a:t>For example Newton's law of gravity has one unknown constant G while the standard model of particle physics has over twenty. </a:t>
            </a:r>
          </a:p>
        </p:txBody>
      </p:sp>
      <p:sp>
        <p:nvSpPr>
          <p:cNvPr id="2" name="TextBox 1">
            <a:extLst>
              <a:ext uri="{FF2B5EF4-FFF2-40B4-BE49-F238E27FC236}">
                <a16:creationId xmlns:a16="http://schemas.microsoft.com/office/drawing/2014/main" id="{534DD9FF-0B4A-A409-B65B-208E0C5EB360}"/>
              </a:ext>
            </a:extLst>
          </p:cNvPr>
          <p:cNvSpPr txBox="1"/>
          <p:nvPr/>
        </p:nvSpPr>
        <p:spPr>
          <a:xfrm>
            <a:off x="709367" y="3531378"/>
            <a:ext cx="6094428" cy="2308324"/>
          </a:xfrm>
          <a:prstGeom prst="rect">
            <a:avLst/>
          </a:prstGeom>
          <a:noFill/>
        </p:spPr>
        <p:txBody>
          <a:bodyPr wrap="square">
            <a:spAutoFit/>
          </a:bodyPr>
          <a:lstStyle/>
          <a:p>
            <a:r>
              <a:rPr lang="en-US" dirty="0"/>
              <a:t>The data taken in experiments is used to both </a:t>
            </a:r>
            <a:r>
              <a:rPr lang="en-US" b="1" dirty="0"/>
              <a:t>test if a given theory is compatible with nature</a:t>
            </a:r>
            <a:r>
              <a:rPr lang="en-US" dirty="0"/>
              <a:t>, and to make </a:t>
            </a:r>
            <a:r>
              <a:rPr lang="en-US" b="1" dirty="0"/>
              <a:t>estimates of the parameters of that theory</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we may want to check if the equation </a:t>
            </a:r>
          </a:p>
          <a:p>
            <a:r>
              <a:rPr lang="en-US" dirty="0"/>
              <a:t>      y = </a:t>
            </a:r>
            <a:r>
              <a:rPr lang="en-US" dirty="0" err="1"/>
              <a:t>mX</a:t>
            </a:r>
            <a:r>
              <a:rPr lang="en-US" dirty="0"/>
              <a:t> is a good description of our data</a:t>
            </a:r>
          </a:p>
          <a:p>
            <a:pPr marL="285750" indent="-285750">
              <a:buFont typeface="Arial" panose="020B0604020202020204" pitchFamily="34" charset="0"/>
              <a:buChar char="•"/>
            </a:pPr>
            <a:r>
              <a:rPr lang="en-US" dirty="0"/>
              <a:t>And we may want to find the value of m that </a:t>
            </a:r>
            <a:r>
              <a:rPr lang="en-US" b="1" dirty="0"/>
              <a:t>best describes</a:t>
            </a:r>
            <a:r>
              <a:rPr lang="en-US" dirty="0"/>
              <a:t> that data</a:t>
            </a:r>
          </a:p>
        </p:txBody>
      </p:sp>
      <p:pic>
        <p:nvPicPr>
          <p:cNvPr id="11" name="Picture 10" descr="A graph of a function&#10;&#10;Description automatically generated">
            <a:extLst>
              <a:ext uri="{FF2B5EF4-FFF2-40B4-BE49-F238E27FC236}">
                <a16:creationId xmlns:a16="http://schemas.microsoft.com/office/drawing/2014/main" id="{F9D76BE5-9D8D-9CA1-5504-C7656D3B0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135" y="2193305"/>
            <a:ext cx="4989140" cy="3450433"/>
          </a:xfrm>
          <a:prstGeom prst="rect">
            <a:avLst/>
          </a:prstGeom>
        </p:spPr>
      </p:pic>
    </p:spTree>
    <p:extLst>
      <p:ext uri="{BB962C8B-B14F-4D97-AF65-F5344CB8AC3E}">
        <p14:creationId xmlns:p14="http://schemas.microsoft.com/office/powerpoint/2010/main" val="39939246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7523-2E94-FC88-211E-5E177EA10C4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454861A-47D9-7123-376B-C42772C4B711}"/>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2186F599-804C-2A93-3686-5FF4FE457B93}"/>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184FD0B3-0CB4-EB8A-9E7B-B150E446E487}"/>
              </a:ext>
            </a:extLst>
          </p:cNvPr>
          <p:cNvSpPr>
            <a:spLocks noGrp="1"/>
          </p:cNvSpPr>
          <p:nvPr>
            <p:ph type="sldNum" sz="quarter" idx="12"/>
          </p:nvPr>
        </p:nvSpPr>
        <p:spPr/>
        <p:txBody>
          <a:bodyPr/>
          <a:lstStyle/>
          <a:p>
            <a:fld id="{CBA53E11-492D-48B3-9F9B-09541CA2A39A}" type="slidenum">
              <a:rPr lang="en-GB" smtClean="0"/>
              <a:t>8</a:t>
            </a:fld>
            <a:endParaRPr lang="en-GB"/>
          </a:p>
        </p:txBody>
      </p:sp>
      <p:sp>
        <p:nvSpPr>
          <p:cNvPr id="8" name="Title 1">
            <a:extLst>
              <a:ext uri="{FF2B5EF4-FFF2-40B4-BE49-F238E27FC236}">
                <a16:creationId xmlns:a16="http://schemas.microsoft.com/office/drawing/2014/main" id="{8BA07197-B465-EC53-73E3-B2DFA34A40B5}"/>
              </a:ext>
            </a:extLst>
          </p:cNvPr>
          <p:cNvSpPr>
            <a:spLocks noGrp="1"/>
          </p:cNvSpPr>
          <p:nvPr>
            <p:ph type="title"/>
          </p:nvPr>
        </p:nvSpPr>
        <p:spPr>
          <a:xfrm>
            <a:off x="325800" y="252000"/>
            <a:ext cx="11540763" cy="378044"/>
          </a:xfrm>
        </p:spPr>
        <p:txBody>
          <a:bodyPr/>
          <a:lstStyle/>
          <a:p>
            <a:r>
              <a:rPr lang="en-US" dirty="0"/>
              <a:t>Good Estimates</a:t>
            </a:r>
          </a:p>
        </p:txBody>
      </p:sp>
      <p:sp>
        <p:nvSpPr>
          <p:cNvPr id="10" name="TextBox 9">
            <a:extLst>
              <a:ext uri="{FF2B5EF4-FFF2-40B4-BE49-F238E27FC236}">
                <a16:creationId xmlns:a16="http://schemas.microsoft.com/office/drawing/2014/main" id="{E0A59308-4C5A-B814-64EC-D8752E45F5DD}"/>
              </a:ext>
            </a:extLst>
          </p:cNvPr>
          <p:cNvSpPr txBox="1"/>
          <p:nvPr/>
        </p:nvSpPr>
        <p:spPr>
          <a:xfrm>
            <a:off x="492550" y="834217"/>
            <a:ext cx="11374013" cy="3970318"/>
          </a:xfrm>
          <a:prstGeom prst="rect">
            <a:avLst/>
          </a:prstGeom>
          <a:noFill/>
        </p:spPr>
        <p:txBody>
          <a:bodyPr wrap="square">
            <a:spAutoFit/>
          </a:bodyPr>
          <a:lstStyle/>
          <a:p>
            <a:r>
              <a:rPr lang="en-US" dirty="0"/>
              <a:t>We use the notation        to represent the estimator of the parameter    . The estimator       is derived from data and so it is a </a:t>
            </a:r>
            <a:r>
              <a:rPr lang="en-US" b="1" dirty="0"/>
              <a:t>random value  </a:t>
            </a:r>
          </a:p>
          <a:p>
            <a:endParaRPr lang="en-US" dirty="0"/>
          </a:p>
          <a:p>
            <a:r>
              <a:rPr lang="en-US" dirty="0"/>
              <a:t>Many methods of estimation exist, where some are better than others. Good estimates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C62F7967-D425-94AA-4331-74FA7C9935CA}"/>
              </a:ext>
            </a:extLst>
          </p:cNvPr>
          <p:cNvPicPr>
            <a:picLocks noChangeAspect="1"/>
          </p:cNvPicPr>
          <p:nvPr/>
        </p:nvPicPr>
        <p:blipFill>
          <a:blip r:embed="rId2"/>
          <a:stretch>
            <a:fillRect/>
          </a:stretch>
        </p:blipFill>
        <p:spPr>
          <a:xfrm>
            <a:off x="2672068" y="755310"/>
            <a:ext cx="171465" cy="353017"/>
          </a:xfrm>
          <a:prstGeom prst="rect">
            <a:avLst/>
          </a:prstGeom>
        </p:spPr>
      </p:pic>
      <p:pic>
        <p:nvPicPr>
          <p:cNvPr id="12" name="Picture 11">
            <a:extLst>
              <a:ext uri="{FF2B5EF4-FFF2-40B4-BE49-F238E27FC236}">
                <a16:creationId xmlns:a16="http://schemas.microsoft.com/office/drawing/2014/main" id="{F436B313-8BC6-FBF6-D168-8F758C7FAAC2}"/>
              </a:ext>
            </a:extLst>
          </p:cNvPr>
          <p:cNvPicPr>
            <a:picLocks noChangeAspect="1"/>
          </p:cNvPicPr>
          <p:nvPr/>
        </p:nvPicPr>
        <p:blipFill>
          <a:blip r:embed="rId3"/>
          <a:stretch>
            <a:fillRect/>
          </a:stretch>
        </p:blipFill>
        <p:spPr>
          <a:xfrm>
            <a:off x="7333621" y="834217"/>
            <a:ext cx="171465" cy="289347"/>
          </a:xfrm>
          <a:prstGeom prst="rect">
            <a:avLst/>
          </a:prstGeom>
        </p:spPr>
      </p:pic>
      <p:pic>
        <p:nvPicPr>
          <p:cNvPr id="15" name="Picture 14" descr="A white background with black text&#10;&#10;Description automatically generated">
            <a:extLst>
              <a:ext uri="{FF2B5EF4-FFF2-40B4-BE49-F238E27FC236}">
                <a16:creationId xmlns:a16="http://schemas.microsoft.com/office/drawing/2014/main" id="{B6AED0FC-E411-FEA0-4E38-AEB4ECBF7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332" y="2219211"/>
            <a:ext cx="8464846" cy="1429872"/>
          </a:xfrm>
          <a:prstGeom prst="rect">
            <a:avLst/>
          </a:prstGeom>
        </p:spPr>
      </p:pic>
      <p:pic>
        <p:nvPicPr>
          <p:cNvPr id="16" name="Picture 15">
            <a:extLst>
              <a:ext uri="{FF2B5EF4-FFF2-40B4-BE49-F238E27FC236}">
                <a16:creationId xmlns:a16="http://schemas.microsoft.com/office/drawing/2014/main" id="{2AAEA378-6549-0878-7CCB-106887D9475B}"/>
              </a:ext>
            </a:extLst>
          </p:cNvPr>
          <p:cNvPicPr>
            <a:picLocks noChangeAspect="1"/>
          </p:cNvPicPr>
          <p:nvPr/>
        </p:nvPicPr>
        <p:blipFill>
          <a:blip r:embed="rId2"/>
          <a:stretch>
            <a:fillRect/>
          </a:stretch>
        </p:blipFill>
        <p:spPr>
          <a:xfrm>
            <a:off x="9083865" y="770547"/>
            <a:ext cx="171465" cy="353017"/>
          </a:xfrm>
          <a:prstGeom prst="rect">
            <a:avLst/>
          </a:prstGeom>
        </p:spPr>
      </p:pic>
    </p:spTree>
    <p:extLst>
      <p:ext uri="{BB962C8B-B14F-4D97-AF65-F5344CB8AC3E}">
        <p14:creationId xmlns:p14="http://schemas.microsoft.com/office/powerpoint/2010/main" val="2991756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7523-2E94-FC88-211E-5E177EA10C4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454861A-47D9-7123-376B-C42772C4B711}"/>
              </a:ext>
            </a:extLst>
          </p:cNvPr>
          <p:cNvSpPr>
            <a:spLocks noGrp="1"/>
          </p:cNvSpPr>
          <p:nvPr>
            <p:ph type="dt" sz="half" idx="10"/>
          </p:nvPr>
        </p:nvSpPr>
        <p:spPr/>
        <p:txBody>
          <a:bodyPr/>
          <a:lstStyle/>
          <a:p>
            <a:fld id="{1909EB68-C59E-43E1-8BB1-D5E2B5D0AFC4}" type="datetime1">
              <a:rPr lang="en-GB" smtClean="0"/>
              <a:t>24/01/2025</a:t>
            </a:fld>
            <a:endParaRPr lang="en-GB"/>
          </a:p>
        </p:txBody>
      </p:sp>
      <p:sp>
        <p:nvSpPr>
          <p:cNvPr id="5" name="Footer Placeholder 4">
            <a:extLst>
              <a:ext uri="{FF2B5EF4-FFF2-40B4-BE49-F238E27FC236}">
                <a16:creationId xmlns:a16="http://schemas.microsoft.com/office/drawing/2014/main" id="{2186F599-804C-2A93-3686-5FF4FE457B93}"/>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184FD0B3-0CB4-EB8A-9E7B-B150E446E487}"/>
              </a:ext>
            </a:extLst>
          </p:cNvPr>
          <p:cNvSpPr>
            <a:spLocks noGrp="1"/>
          </p:cNvSpPr>
          <p:nvPr>
            <p:ph type="sldNum" sz="quarter" idx="12"/>
          </p:nvPr>
        </p:nvSpPr>
        <p:spPr/>
        <p:txBody>
          <a:bodyPr/>
          <a:lstStyle/>
          <a:p>
            <a:fld id="{CBA53E11-492D-48B3-9F9B-09541CA2A39A}" type="slidenum">
              <a:rPr lang="en-GB" smtClean="0"/>
              <a:t>9</a:t>
            </a:fld>
            <a:endParaRPr lang="en-GB"/>
          </a:p>
        </p:txBody>
      </p:sp>
      <p:sp>
        <p:nvSpPr>
          <p:cNvPr id="8" name="Title 1">
            <a:extLst>
              <a:ext uri="{FF2B5EF4-FFF2-40B4-BE49-F238E27FC236}">
                <a16:creationId xmlns:a16="http://schemas.microsoft.com/office/drawing/2014/main" id="{8BA07197-B465-EC53-73E3-B2DFA34A40B5}"/>
              </a:ext>
            </a:extLst>
          </p:cNvPr>
          <p:cNvSpPr>
            <a:spLocks noGrp="1"/>
          </p:cNvSpPr>
          <p:nvPr>
            <p:ph type="title"/>
          </p:nvPr>
        </p:nvSpPr>
        <p:spPr>
          <a:xfrm>
            <a:off x="325800" y="252000"/>
            <a:ext cx="11540763" cy="378044"/>
          </a:xfrm>
        </p:spPr>
        <p:txBody>
          <a:bodyPr/>
          <a:lstStyle/>
          <a:p>
            <a:r>
              <a:rPr lang="en-US" dirty="0"/>
              <a:t>Good Estimates</a:t>
            </a:r>
          </a:p>
        </p:txBody>
      </p:sp>
      <p:sp>
        <p:nvSpPr>
          <p:cNvPr id="10" name="TextBox 9">
            <a:extLst>
              <a:ext uri="{FF2B5EF4-FFF2-40B4-BE49-F238E27FC236}">
                <a16:creationId xmlns:a16="http://schemas.microsoft.com/office/drawing/2014/main" id="{E0A59308-4C5A-B814-64EC-D8752E45F5DD}"/>
              </a:ext>
            </a:extLst>
          </p:cNvPr>
          <p:cNvSpPr txBox="1"/>
          <p:nvPr/>
        </p:nvSpPr>
        <p:spPr>
          <a:xfrm>
            <a:off x="492550" y="834217"/>
            <a:ext cx="11374013" cy="3970318"/>
          </a:xfrm>
          <a:prstGeom prst="rect">
            <a:avLst/>
          </a:prstGeom>
          <a:noFill/>
        </p:spPr>
        <p:txBody>
          <a:bodyPr wrap="square">
            <a:spAutoFit/>
          </a:bodyPr>
          <a:lstStyle/>
          <a:p>
            <a:r>
              <a:rPr lang="en-US" dirty="0"/>
              <a:t>We use the notation        to represent the estimator of the parameter    . The estimator       is derived from data and so it is a </a:t>
            </a:r>
            <a:r>
              <a:rPr lang="en-US" b="1" dirty="0"/>
              <a:t>random value  </a:t>
            </a:r>
          </a:p>
          <a:p>
            <a:endParaRPr lang="en-US" dirty="0"/>
          </a:p>
          <a:p>
            <a:r>
              <a:rPr lang="en-US" dirty="0"/>
              <a:t>Many methods of estimation exist, where some are better than others. Good estimates are: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C62F7967-D425-94AA-4331-74FA7C9935CA}"/>
              </a:ext>
            </a:extLst>
          </p:cNvPr>
          <p:cNvPicPr>
            <a:picLocks noChangeAspect="1"/>
          </p:cNvPicPr>
          <p:nvPr/>
        </p:nvPicPr>
        <p:blipFill>
          <a:blip r:embed="rId2"/>
          <a:stretch>
            <a:fillRect/>
          </a:stretch>
        </p:blipFill>
        <p:spPr>
          <a:xfrm>
            <a:off x="2672068" y="755310"/>
            <a:ext cx="171465" cy="353017"/>
          </a:xfrm>
          <a:prstGeom prst="rect">
            <a:avLst/>
          </a:prstGeom>
        </p:spPr>
      </p:pic>
      <p:pic>
        <p:nvPicPr>
          <p:cNvPr id="12" name="Picture 11">
            <a:extLst>
              <a:ext uri="{FF2B5EF4-FFF2-40B4-BE49-F238E27FC236}">
                <a16:creationId xmlns:a16="http://schemas.microsoft.com/office/drawing/2014/main" id="{F436B313-8BC6-FBF6-D168-8F758C7FAAC2}"/>
              </a:ext>
            </a:extLst>
          </p:cNvPr>
          <p:cNvPicPr>
            <a:picLocks noChangeAspect="1"/>
          </p:cNvPicPr>
          <p:nvPr/>
        </p:nvPicPr>
        <p:blipFill>
          <a:blip r:embed="rId3"/>
          <a:stretch>
            <a:fillRect/>
          </a:stretch>
        </p:blipFill>
        <p:spPr>
          <a:xfrm>
            <a:off x="7333621" y="834217"/>
            <a:ext cx="171465" cy="289347"/>
          </a:xfrm>
          <a:prstGeom prst="rect">
            <a:avLst/>
          </a:prstGeom>
        </p:spPr>
      </p:pic>
      <p:pic>
        <p:nvPicPr>
          <p:cNvPr id="15" name="Picture 14" descr="A white background with black text&#10;&#10;Description automatically generated">
            <a:extLst>
              <a:ext uri="{FF2B5EF4-FFF2-40B4-BE49-F238E27FC236}">
                <a16:creationId xmlns:a16="http://schemas.microsoft.com/office/drawing/2014/main" id="{B6AED0FC-E411-FEA0-4E38-AEB4ECBF7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55" y="2445646"/>
            <a:ext cx="6435780" cy="1429872"/>
          </a:xfrm>
          <a:prstGeom prst="rect">
            <a:avLst/>
          </a:prstGeom>
        </p:spPr>
      </p:pic>
      <p:pic>
        <p:nvPicPr>
          <p:cNvPr id="16" name="Picture 15">
            <a:extLst>
              <a:ext uri="{FF2B5EF4-FFF2-40B4-BE49-F238E27FC236}">
                <a16:creationId xmlns:a16="http://schemas.microsoft.com/office/drawing/2014/main" id="{2AAEA378-6549-0878-7CCB-106887D9475B}"/>
              </a:ext>
            </a:extLst>
          </p:cNvPr>
          <p:cNvPicPr>
            <a:picLocks noChangeAspect="1"/>
          </p:cNvPicPr>
          <p:nvPr/>
        </p:nvPicPr>
        <p:blipFill>
          <a:blip r:embed="rId2"/>
          <a:stretch>
            <a:fillRect/>
          </a:stretch>
        </p:blipFill>
        <p:spPr>
          <a:xfrm>
            <a:off x="9083865" y="770547"/>
            <a:ext cx="171465" cy="353017"/>
          </a:xfrm>
          <a:prstGeom prst="rect">
            <a:avLst/>
          </a:prstGeom>
        </p:spPr>
      </p:pic>
      <p:pic>
        <p:nvPicPr>
          <p:cNvPr id="2" name="Picture 1" descr="Chart&#10;&#10;Description automatically generated">
            <a:extLst>
              <a:ext uri="{FF2B5EF4-FFF2-40B4-BE49-F238E27FC236}">
                <a16:creationId xmlns:a16="http://schemas.microsoft.com/office/drawing/2014/main" id="{42721BFA-8C82-C2D1-AD7A-825EB4F6B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035" y="2489315"/>
            <a:ext cx="2605550" cy="1677694"/>
          </a:xfrm>
          <a:prstGeom prst="rect">
            <a:avLst/>
          </a:prstGeom>
        </p:spPr>
      </p:pic>
      <p:pic>
        <p:nvPicPr>
          <p:cNvPr id="3" name="Picture 2" descr="Chart&#10;&#10;Description automatically generated">
            <a:extLst>
              <a:ext uri="{FF2B5EF4-FFF2-40B4-BE49-F238E27FC236}">
                <a16:creationId xmlns:a16="http://schemas.microsoft.com/office/drawing/2014/main" id="{E4A64F43-0DA9-A2FD-C032-BE9162DEB1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5205" y="2522029"/>
            <a:ext cx="2523969" cy="1492097"/>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42D83704-CFC4-9C08-97A6-51D6F9FED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9221" y="4087588"/>
            <a:ext cx="2502899" cy="1705887"/>
          </a:xfrm>
          <a:prstGeom prst="rect">
            <a:avLst/>
          </a:prstGeom>
        </p:spPr>
      </p:pic>
      <p:pic>
        <p:nvPicPr>
          <p:cNvPr id="9" name="Picture 8" descr="Chart&#10;&#10;Description automatically generated">
            <a:extLst>
              <a:ext uri="{FF2B5EF4-FFF2-40B4-BE49-F238E27FC236}">
                <a16:creationId xmlns:a16="http://schemas.microsoft.com/office/drawing/2014/main" id="{DDA5FC0D-9CD3-17AB-E599-EE5D7F7956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7433" y="4195230"/>
            <a:ext cx="2219171" cy="1677693"/>
          </a:xfrm>
          <a:prstGeom prst="rect">
            <a:avLst/>
          </a:prstGeom>
        </p:spPr>
      </p:pic>
      <p:sp>
        <p:nvSpPr>
          <p:cNvPr id="13" name="TextBox 12">
            <a:extLst>
              <a:ext uri="{FF2B5EF4-FFF2-40B4-BE49-F238E27FC236}">
                <a16:creationId xmlns:a16="http://schemas.microsoft.com/office/drawing/2014/main" id="{25B65F3D-358E-F72D-9C2B-E1596EF5E51B}"/>
              </a:ext>
            </a:extLst>
          </p:cNvPr>
          <p:cNvSpPr txBox="1"/>
          <p:nvPr/>
        </p:nvSpPr>
        <p:spPr>
          <a:xfrm rot="16200000">
            <a:off x="5573439" y="3409033"/>
            <a:ext cx="1383675" cy="338554"/>
          </a:xfrm>
          <a:prstGeom prst="rect">
            <a:avLst/>
          </a:prstGeom>
          <a:noFill/>
        </p:spPr>
        <p:txBody>
          <a:bodyPr wrap="square" rtlCol="0">
            <a:spAutoFit/>
          </a:bodyPr>
          <a:lstStyle/>
          <a:p>
            <a:r>
              <a:rPr lang="en-US" sz="1600" dirty="0"/>
              <a:t>Consistent</a:t>
            </a:r>
          </a:p>
        </p:txBody>
      </p:sp>
      <p:sp>
        <p:nvSpPr>
          <p:cNvPr id="14" name="TextBox 13">
            <a:extLst>
              <a:ext uri="{FF2B5EF4-FFF2-40B4-BE49-F238E27FC236}">
                <a16:creationId xmlns:a16="http://schemas.microsoft.com/office/drawing/2014/main" id="{8C24C96C-1552-D96A-9AAD-C4839FD66815}"/>
              </a:ext>
            </a:extLst>
          </p:cNvPr>
          <p:cNvSpPr txBox="1"/>
          <p:nvPr/>
        </p:nvSpPr>
        <p:spPr>
          <a:xfrm rot="16200000">
            <a:off x="5431906" y="4836577"/>
            <a:ext cx="1677691" cy="338554"/>
          </a:xfrm>
          <a:prstGeom prst="rect">
            <a:avLst/>
          </a:prstGeom>
          <a:noFill/>
        </p:spPr>
        <p:txBody>
          <a:bodyPr wrap="square" rtlCol="0">
            <a:spAutoFit/>
          </a:bodyPr>
          <a:lstStyle/>
          <a:p>
            <a:r>
              <a:rPr lang="en-US" sz="1600" dirty="0"/>
              <a:t>Not-Consistent</a:t>
            </a:r>
          </a:p>
        </p:txBody>
      </p:sp>
      <p:sp>
        <p:nvSpPr>
          <p:cNvPr id="17" name="TextBox 16">
            <a:extLst>
              <a:ext uri="{FF2B5EF4-FFF2-40B4-BE49-F238E27FC236}">
                <a16:creationId xmlns:a16="http://schemas.microsoft.com/office/drawing/2014/main" id="{C49B0650-111D-741A-5240-5507E99BF69E}"/>
              </a:ext>
            </a:extLst>
          </p:cNvPr>
          <p:cNvSpPr txBox="1"/>
          <p:nvPr/>
        </p:nvSpPr>
        <p:spPr>
          <a:xfrm>
            <a:off x="7348913" y="5844700"/>
            <a:ext cx="1677691" cy="338554"/>
          </a:xfrm>
          <a:prstGeom prst="rect">
            <a:avLst/>
          </a:prstGeom>
          <a:noFill/>
        </p:spPr>
        <p:txBody>
          <a:bodyPr wrap="square" rtlCol="0">
            <a:spAutoFit/>
          </a:bodyPr>
          <a:lstStyle/>
          <a:p>
            <a:r>
              <a:rPr lang="en-US" sz="1600" dirty="0"/>
              <a:t>Unbiased </a:t>
            </a:r>
          </a:p>
        </p:txBody>
      </p:sp>
      <p:sp>
        <p:nvSpPr>
          <p:cNvPr id="18" name="TextBox 17">
            <a:extLst>
              <a:ext uri="{FF2B5EF4-FFF2-40B4-BE49-F238E27FC236}">
                <a16:creationId xmlns:a16="http://schemas.microsoft.com/office/drawing/2014/main" id="{AF3EB6F8-F9D9-E112-E03A-43F5DAE33CED}"/>
              </a:ext>
            </a:extLst>
          </p:cNvPr>
          <p:cNvSpPr txBox="1"/>
          <p:nvPr/>
        </p:nvSpPr>
        <p:spPr>
          <a:xfrm>
            <a:off x="10341483" y="5822145"/>
            <a:ext cx="1677691" cy="338554"/>
          </a:xfrm>
          <a:prstGeom prst="rect">
            <a:avLst/>
          </a:prstGeom>
          <a:noFill/>
        </p:spPr>
        <p:txBody>
          <a:bodyPr wrap="square" rtlCol="0">
            <a:spAutoFit/>
          </a:bodyPr>
          <a:lstStyle/>
          <a:p>
            <a:r>
              <a:rPr lang="en-US" sz="1600" dirty="0"/>
              <a:t>Biased </a:t>
            </a:r>
          </a:p>
        </p:txBody>
      </p:sp>
    </p:spTree>
    <p:extLst>
      <p:ext uri="{BB962C8B-B14F-4D97-AF65-F5344CB8AC3E}">
        <p14:creationId xmlns:p14="http://schemas.microsoft.com/office/powerpoint/2010/main" val="377389386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5488</TotalTime>
  <Words>1888</Words>
  <Application>Microsoft Macintosh PowerPoint</Application>
  <PresentationFormat>Widescreen</PresentationFormat>
  <Paragraphs>275</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Calibri</vt:lpstr>
      <vt:lpstr>Arial</vt:lpstr>
      <vt:lpstr>Wingdings</vt:lpstr>
      <vt:lpstr>Andale Mono</vt:lpstr>
      <vt:lpstr>Imperial Sans Text Semibold</vt:lpstr>
      <vt:lpstr>SymbolMT</vt:lpstr>
      <vt:lpstr>Imperial Sans Text Medium</vt:lpstr>
      <vt:lpstr>Menlo</vt:lpstr>
      <vt:lpstr>Imperial Sans Text</vt:lpstr>
      <vt:lpstr>ArialMT</vt:lpstr>
      <vt:lpstr>ICL PPT Theme</vt:lpstr>
      <vt:lpstr>PHYS60022 Data Science and Machine Learning for Physics</vt:lpstr>
      <vt:lpstr>Introduction to Estimation</vt:lpstr>
      <vt:lpstr>Introduction to Estimation</vt:lpstr>
      <vt:lpstr>Introduction to Estimation</vt:lpstr>
      <vt:lpstr>Introduction to Estimation</vt:lpstr>
      <vt:lpstr>Introduction to Estimation</vt:lpstr>
      <vt:lpstr>Introduction to Estimation</vt:lpstr>
      <vt:lpstr>Good Estimates</vt:lpstr>
      <vt:lpstr>Good Estimates</vt:lpstr>
      <vt:lpstr>Example: Mean estimator</vt:lpstr>
      <vt:lpstr>Example: Mean estimator</vt:lpstr>
      <vt:lpstr>The χ2 estimation method </vt:lpstr>
      <vt:lpstr>The χ2 estimation method </vt:lpstr>
      <vt:lpstr>Gradient descent</vt:lpstr>
      <vt:lpstr>Gradient descent</vt:lpstr>
      <vt:lpstr>The negative log-likelihood</vt:lpstr>
      <vt:lpstr>The negative log-likelihood</vt:lpstr>
      <vt:lpstr>The negative log-likelihood</vt:lpstr>
      <vt:lpstr>The negative log-likelihood</vt:lpstr>
      <vt:lpstr>Parameter Uncertainties</vt:lpstr>
      <vt:lpstr>Parameter Uncertainties</vt:lpstr>
      <vt:lpstr>Parameter Uncertainties</vt:lpstr>
      <vt:lpstr>Parameter Uncertainties</vt:lpstr>
      <vt:lpstr>Parameter Uncertainties</vt:lpstr>
      <vt:lpstr>This week’s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Nicholas Wardle</dc:creator>
  <cp:lastModifiedBy>Nicholas Wardle</cp:lastModifiedBy>
  <cp:revision>1</cp:revision>
  <dcterms:created xsi:type="dcterms:W3CDTF">2024-12-09T14:28:11Z</dcterms:created>
  <dcterms:modified xsi:type="dcterms:W3CDTF">2025-01-27T11:07:58Z</dcterms:modified>
</cp:coreProperties>
</file>